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
  </p:notesMasterIdLst>
  <p:sldIdLst>
    <p:sldId id="256" r:id="rId2"/>
    <p:sldId id="257" r:id="rId3"/>
    <p:sldId id="258" r:id="rId4"/>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D2D1E3-B1E4-47F7-815F-3061A7308AFE}">
  <a:tblStyle styleId="{A4D2D1E3-B1E4-47F7-815F-3061A7308AFE}" styleName="Table_0">
    <a:wholeTbl>
      <a:tcTxStyle b="off" i="off">
        <a:font>
          <a:latin typeface="Arial"/>
          <a:ea typeface="Arial"/>
          <a:cs typeface="Arial"/>
        </a:font>
        <a:srgbClr val="000000"/>
      </a:tcTxStyle>
      <a:tcStyle>
        <a:tcBdr>
          <a:left>
            <a:ln w="9525" cap="flat" cmpd="sng">
              <a:solidFill>
                <a:srgbClr val="00B0EA"/>
              </a:solidFill>
              <a:prstDash val="solid"/>
              <a:round/>
              <a:headEnd type="none" w="sm" len="sm"/>
              <a:tailEnd type="none" w="sm" len="sm"/>
            </a:ln>
          </a:left>
          <a:right>
            <a:ln w="9525" cap="flat" cmpd="sng">
              <a:solidFill>
                <a:srgbClr val="00B0EA"/>
              </a:solidFill>
              <a:prstDash val="solid"/>
              <a:round/>
              <a:headEnd type="none" w="sm" len="sm"/>
              <a:tailEnd type="none" w="sm" len="sm"/>
            </a:ln>
          </a:right>
          <a:top>
            <a:ln w="9525" cap="flat" cmpd="sng">
              <a:solidFill>
                <a:srgbClr val="00B0EA"/>
              </a:solidFill>
              <a:prstDash val="solid"/>
              <a:round/>
              <a:headEnd type="none" w="sm" len="sm"/>
              <a:tailEnd type="none" w="sm" len="sm"/>
            </a:ln>
          </a:top>
          <a:bottom>
            <a:ln w="9525" cap="flat" cmpd="sng">
              <a:solidFill>
                <a:srgbClr val="00B0EA"/>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rgbClr val="00B0EA"/>
              </a:solidFill>
              <a:prstDash val="solid"/>
              <a:round/>
              <a:headEnd type="none" w="sm" len="sm"/>
              <a:tailEnd type="none" w="sm" len="sm"/>
            </a:ln>
          </a:top>
          <a:bottom>
            <a:ln w="9525" cap="flat" cmpd="sng">
              <a:solidFill>
                <a:srgbClr val="00B0EA"/>
              </a:solidFill>
              <a:prstDash val="solid"/>
              <a:round/>
              <a:headEnd type="none" w="sm" len="sm"/>
              <a:tailEnd type="none" w="sm" len="sm"/>
            </a:ln>
          </a:bottom>
        </a:tcBdr>
      </a:tcStyle>
    </a:band1H>
    <a:band2H>
      <a:tcTxStyle/>
      <a:tcStyle>
        <a:tcBdr/>
      </a:tcStyle>
    </a:band2H>
    <a:band1V>
      <a:tcTxStyle/>
      <a:tcStyle>
        <a:tcBdr>
          <a:left>
            <a:ln w="9525" cap="flat" cmpd="sng">
              <a:solidFill>
                <a:srgbClr val="00B0EA"/>
              </a:solidFill>
              <a:prstDash val="solid"/>
              <a:round/>
              <a:headEnd type="none" w="sm" len="sm"/>
              <a:tailEnd type="none" w="sm" len="sm"/>
            </a:ln>
          </a:left>
          <a:right>
            <a:ln w="9525" cap="flat" cmpd="sng">
              <a:solidFill>
                <a:srgbClr val="00B0EA"/>
              </a:solidFill>
              <a:prstDash val="solid"/>
              <a:round/>
              <a:headEnd type="none" w="sm" len="sm"/>
              <a:tailEnd type="none" w="sm" len="sm"/>
            </a:ln>
          </a:right>
        </a:tcBdr>
      </a:tcStyle>
    </a:band1V>
    <a:band2V>
      <a:tcTxStyle/>
      <a:tcStyle>
        <a:tcBdr>
          <a:left>
            <a:ln w="9525" cap="flat" cmpd="sng">
              <a:solidFill>
                <a:srgbClr val="00B0EA"/>
              </a:solidFill>
              <a:prstDash val="solid"/>
              <a:round/>
              <a:headEnd type="none" w="sm" len="sm"/>
              <a:tailEnd type="none" w="sm" len="sm"/>
            </a:ln>
          </a:left>
          <a:right>
            <a:ln w="9525" cap="flat" cmpd="sng">
              <a:solidFill>
                <a:srgbClr val="00B0EA"/>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rgbClr val="00B0EA"/>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Arial"/>
          <a:ea typeface="Arial"/>
          <a:cs typeface="Arial"/>
        </a:font>
        <a:srgbClr val="FFFFFF"/>
      </a:tcTxStyle>
      <a:tcStyle>
        <a:tcBdr/>
        <a:fill>
          <a:solidFill>
            <a:srgbClr val="00B0EA"/>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7" d="100"/>
          <a:sy n="17" d="100"/>
        </p:scale>
        <p:origin x="152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1d6ca7526_0_4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81d6ca7526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9e56f86ab_0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89e56f86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496200" y="4765280"/>
            <a:ext cx="40899000" cy="13136700"/>
          </a:xfrm>
          <a:prstGeom prst="rect">
            <a:avLst/>
          </a:prstGeom>
        </p:spPr>
        <p:txBody>
          <a:bodyPr spcFirstLastPara="1" wrap="square" lIns="487600" tIns="487600" rIns="487600" bIns="487600" anchor="b" anchorCtr="0">
            <a:noAutofit/>
          </a:bodyPr>
          <a:lstStyle>
            <a:lvl1pPr lvl="0" algn="ctr">
              <a:spcBef>
                <a:spcPts val="0"/>
              </a:spcBef>
              <a:spcAft>
                <a:spcPts val="0"/>
              </a:spcAft>
              <a:buSzPts val="27700"/>
              <a:buNone/>
              <a:defRPr sz="27700"/>
            </a:lvl1pPr>
            <a:lvl2pPr lvl="1" algn="ctr">
              <a:spcBef>
                <a:spcPts val="0"/>
              </a:spcBef>
              <a:spcAft>
                <a:spcPts val="0"/>
              </a:spcAft>
              <a:buSzPts val="27700"/>
              <a:buNone/>
              <a:defRPr sz="27700"/>
            </a:lvl2pPr>
            <a:lvl3pPr lvl="2" algn="ctr">
              <a:spcBef>
                <a:spcPts val="0"/>
              </a:spcBef>
              <a:spcAft>
                <a:spcPts val="0"/>
              </a:spcAft>
              <a:buSzPts val="27700"/>
              <a:buNone/>
              <a:defRPr sz="27700"/>
            </a:lvl3pPr>
            <a:lvl4pPr lvl="3" algn="ctr">
              <a:spcBef>
                <a:spcPts val="0"/>
              </a:spcBef>
              <a:spcAft>
                <a:spcPts val="0"/>
              </a:spcAft>
              <a:buSzPts val="27700"/>
              <a:buNone/>
              <a:defRPr sz="27700"/>
            </a:lvl4pPr>
            <a:lvl5pPr lvl="4" algn="ctr">
              <a:spcBef>
                <a:spcPts val="0"/>
              </a:spcBef>
              <a:spcAft>
                <a:spcPts val="0"/>
              </a:spcAft>
              <a:buSzPts val="27700"/>
              <a:buNone/>
              <a:defRPr sz="27700"/>
            </a:lvl5pPr>
            <a:lvl6pPr lvl="5" algn="ctr">
              <a:spcBef>
                <a:spcPts val="0"/>
              </a:spcBef>
              <a:spcAft>
                <a:spcPts val="0"/>
              </a:spcAft>
              <a:buSzPts val="27700"/>
              <a:buNone/>
              <a:defRPr sz="27700"/>
            </a:lvl6pPr>
            <a:lvl7pPr lvl="6" algn="ctr">
              <a:spcBef>
                <a:spcPts val="0"/>
              </a:spcBef>
              <a:spcAft>
                <a:spcPts val="0"/>
              </a:spcAft>
              <a:buSzPts val="27700"/>
              <a:buNone/>
              <a:defRPr sz="27700"/>
            </a:lvl7pPr>
            <a:lvl8pPr lvl="7" algn="ctr">
              <a:spcBef>
                <a:spcPts val="0"/>
              </a:spcBef>
              <a:spcAft>
                <a:spcPts val="0"/>
              </a:spcAft>
              <a:buSzPts val="27700"/>
              <a:buNone/>
              <a:defRPr sz="27700"/>
            </a:lvl8pPr>
            <a:lvl9pPr lvl="8" algn="ctr">
              <a:spcBef>
                <a:spcPts val="0"/>
              </a:spcBef>
              <a:spcAft>
                <a:spcPts val="0"/>
              </a:spcAft>
              <a:buSzPts val="27700"/>
              <a:buNone/>
              <a:defRPr sz="27700"/>
            </a:lvl9pPr>
          </a:lstStyle>
          <a:p>
            <a:endParaRPr/>
          </a:p>
        </p:txBody>
      </p:sp>
      <p:sp>
        <p:nvSpPr>
          <p:cNvPr id="11" name="Google Shape;11;p2"/>
          <p:cNvSpPr txBox="1">
            <a:spLocks noGrp="1"/>
          </p:cNvSpPr>
          <p:nvPr>
            <p:ph type="subTitle" idx="1"/>
          </p:nvPr>
        </p:nvSpPr>
        <p:spPr>
          <a:xfrm>
            <a:off x="1496160" y="18138400"/>
            <a:ext cx="40899000" cy="5072700"/>
          </a:xfrm>
          <a:prstGeom prst="rect">
            <a:avLst/>
          </a:prstGeom>
        </p:spPr>
        <p:txBody>
          <a:bodyPr spcFirstLastPara="1" wrap="square" lIns="487600" tIns="487600" rIns="487600" bIns="487600" anchor="t" anchorCtr="0">
            <a:noAutofit/>
          </a:bodyPr>
          <a:lstStyle>
            <a:lvl1pPr lvl="0" algn="ctr">
              <a:lnSpc>
                <a:spcPct val="100000"/>
              </a:lnSpc>
              <a:spcBef>
                <a:spcPts val="0"/>
              </a:spcBef>
              <a:spcAft>
                <a:spcPts val="0"/>
              </a:spcAft>
              <a:buSzPts val="14900"/>
              <a:buNone/>
              <a:defRPr sz="14900"/>
            </a:lvl1pPr>
            <a:lvl2pPr lvl="1" algn="ctr">
              <a:lnSpc>
                <a:spcPct val="100000"/>
              </a:lnSpc>
              <a:spcBef>
                <a:spcPts val="0"/>
              </a:spcBef>
              <a:spcAft>
                <a:spcPts val="0"/>
              </a:spcAft>
              <a:buSzPts val="14900"/>
              <a:buNone/>
              <a:defRPr sz="14900"/>
            </a:lvl2pPr>
            <a:lvl3pPr lvl="2" algn="ctr">
              <a:lnSpc>
                <a:spcPct val="100000"/>
              </a:lnSpc>
              <a:spcBef>
                <a:spcPts val="0"/>
              </a:spcBef>
              <a:spcAft>
                <a:spcPts val="0"/>
              </a:spcAft>
              <a:buSzPts val="14900"/>
              <a:buNone/>
              <a:defRPr sz="14900"/>
            </a:lvl3pPr>
            <a:lvl4pPr lvl="3" algn="ctr">
              <a:lnSpc>
                <a:spcPct val="100000"/>
              </a:lnSpc>
              <a:spcBef>
                <a:spcPts val="0"/>
              </a:spcBef>
              <a:spcAft>
                <a:spcPts val="0"/>
              </a:spcAft>
              <a:buSzPts val="14900"/>
              <a:buNone/>
              <a:defRPr sz="14900"/>
            </a:lvl4pPr>
            <a:lvl5pPr lvl="4" algn="ctr">
              <a:lnSpc>
                <a:spcPct val="100000"/>
              </a:lnSpc>
              <a:spcBef>
                <a:spcPts val="0"/>
              </a:spcBef>
              <a:spcAft>
                <a:spcPts val="0"/>
              </a:spcAft>
              <a:buSzPts val="14900"/>
              <a:buNone/>
              <a:defRPr sz="14900"/>
            </a:lvl5pPr>
            <a:lvl6pPr lvl="5" algn="ctr">
              <a:lnSpc>
                <a:spcPct val="100000"/>
              </a:lnSpc>
              <a:spcBef>
                <a:spcPts val="0"/>
              </a:spcBef>
              <a:spcAft>
                <a:spcPts val="0"/>
              </a:spcAft>
              <a:buSzPts val="14900"/>
              <a:buNone/>
              <a:defRPr sz="14900"/>
            </a:lvl6pPr>
            <a:lvl7pPr lvl="6" algn="ctr">
              <a:lnSpc>
                <a:spcPct val="100000"/>
              </a:lnSpc>
              <a:spcBef>
                <a:spcPts val="0"/>
              </a:spcBef>
              <a:spcAft>
                <a:spcPts val="0"/>
              </a:spcAft>
              <a:buSzPts val="14900"/>
              <a:buNone/>
              <a:defRPr sz="14900"/>
            </a:lvl7pPr>
            <a:lvl8pPr lvl="7" algn="ctr">
              <a:lnSpc>
                <a:spcPct val="100000"/>
              </a:lnSpc>
              <a:spcBef>
                <a:spcPts val="0"/>
              </a:spcBef>
              <a:spcAft>
                <a:spcPts val="0"/>
              </a:spcAft>
              <a:buSzPts val="14900"/>
              <a:buNone/>
              <a:defRPr sz="14900"/>
            </a:lvl8pPr>
            <a:lvl9pPr lvl="8" algn="ctr">
              <a:lnSpc>
                <a:spcPct val="100000"/>
              </a:lnSpc>
              <a:spcBef>
                <a:spcPts val="0"/>
              </a:spcBef>
              <a:spcAft>
                <a:spcPts val="0"/>
              </a:spcAft>
              <a:buSzPts val="14900"/>
              <a:buNone/>
              <a:defRPr sz="14900"/>
            </a:lvl9pPr>
          </a:lstStyle>
          <a:p>
            <a:endParaRPr/>
          </a:p>
        </p:txBody>
      </p:sp>
      <p:sp>
        <p:nvSpPr>
          <p:cNvPr id="12" name="Google Shape;12;p2"/>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496160" y="7079200"/>
            <a:ext cx="40899000" cy="12566400"/>
          </a:xfrm>
          <a:prstGeom prst="rect">
            <a:avLst/>
          </a:prstGeom>
        </p:spPr>
        <p:txBody>
          <a:bodyPr spcFirstLastPara="1" wrap="square" lIns="487600" tIns="487600" rIns="487600" bIns="487600" anchor="b" anchorCtr="0">
            <a:noAutofit/>
          </a:bodyPr>
          <a:lstStyle>
            <a:lvl1pPr lvl="0" algn="ctr">
              <a:spcBef>
                <a:spcPts val="0"/>
              </a:spcBef>
              <a:spcAft>
                <a:spcPts val="0"/>
              </a:spcAft>
              <a:buSzPts val="64000"/>
              <a:buNone/>
              <a:defRPr sz="64000"/>
            </a:lvl1pPr>
            <a:lvl2pPr lvl="1" algn="ctr">
              <a:spcBef>
                <a:spcPts val="0"/>
              </a:spcBef>
              <a:spcAft>
                <a:spcPts val="0"/>
              </a:spcAft>
              <a:buSzPts val="64000"/>
              <a:buNone/>
              <a:defRPr sz="64000"/>
            </a:lvl2pPr>
            <a:lvl3pPr lvl="2" algn="ctr">
              <a:spcBef>
                <a:spcPts val="0"/>
              </a:spcBef>
              <a:spcAft>
                <a:spcPts val="0"/>
              </a:spcAft>
              <a:buSzPts val="64000"/>
              <a:buNone/>
              <a:defRPr sz="64000"/>
            </a:lvl3pPr>
            <a:lvl4pPr lvl="3" algn="ctr">
              <a:spcBef>
                <a:spcPts val="0"/>
              </a:spcBef>
              <a:spcAft>
                <a:spcPts val="0"/>
              </a:spcAft>
              <a:buSzPts val="64000"/>
              <a:buNone/>
              <a:defRPr sz="64000"/>
            </a:lvl4pPr>
            <a:lvl5pPr lvl="4" algn="ctr">
              <a:spcBef>
                <a:spcPts val="0"/>
              </a:spcBef>
              <a:spcAft>
                <a:spcPts val="0"/>
              </a:spcAft>
              <a:buSzPts val="64000"/>
              <a:buNone/>
              <a:defRPr sz="64000"/>
            </a:lvl5pPr>
            <a:lvl6pPr lvl="5" algn="ctr">
              <a:spcBef>
                <a:spcPts val="0"/>
              </a:spcBef>
              <a:spcAft>
                <a:spcPts val="0"/>
              </a:spcAft>
              <a:buSzPts val="64000"/>
              <a:buNone/>
              <a:defRPr sz="64000"/>
            </a:lvl6pPr>
            <a:lvl7pPr lvl="6" algn="ctr">
              <a:spcBef>
                <a:spcPts val="0"/>
              </a:spcBef>
              <a:spcAft>
                <a:spcPts val="0"/>
              </a:spcAft>
              <a:buSzPts val="64000"/>
              <a:buNone/>
              <a:defRPr sz="64000"/>
            </a:lvl7pPr>
            <a:lvl8pPr lvl="7" algn="ctr">
              <a:spcBef>
                <a:spcPts val="0"/>
              </a:spcBef>
              <a:spcAft>
                <a:spcPts val="0"/>
              </a:spcAft>
              <a:buSzPts val="64000"/>
              <a:buNone/>
              <a:defRPr sz="64000"/>
            </a:lvl8pPr>
            <a:lvl9pPr lvl="8" algn="ctr">
              <a:spcBef>
                <a:spcPts val="0"/>
              </a:spcBef>
              <a:spcAft>
                <a:spcPts val="0"/>
              </a:spcAft>
              <a:buSzPts val="64000"/>
              <a:buNone/>
              <a:defRPr sz="64000"/>
            </a:lvl9pPr>
          </a:lstStyle>
          <a:p>
            <a:r>
              <a:t>xx%</a:t>
            </a:r>
          </a:p>
        </p:txBody>
      </p:sp>
      <p:sp>
        <p:nvSpPr>
          <p:cNvPr id="46" name="Google Shape;46;p11"/>
          <p:cNvSpPr txBox="1">
            <a:spLocks noGrp="1"/>
          </p:cNvSpPr>
          <p:nvPr>
            <p:ph type="body" idx="1"/>
          </p:nvPr>
        </p:nvSpPr>
        <p:spPr>
          <a:xfrm>
            <a:off x="1496160" y="20174240"/>
            <a:ext cx="40899000" cy="8325000"/>
          </a:xfrm>
          <a:prstGeom prst="rect">
            <a:avLst/>
          </a:prstGeom>
        </p:spPr>
        <p:txBody>
          <a:bodyPr spcFirstLastPara="1" wrap="square" lIns="487600" tIns="487600" rIns="487600" bIns="487600" anchor="t" anchorCtr="0">
            <a:noAutofit/>
          </a:bodyPr>
          <a:lstStyle>
            <a:lvl1pPr marL="457200" lvl="0" indent="-838200" algn="ctr">
              <a:spcBef>
                <a:spcPts val="0"/>
              </a:spcBef>
              <a:spcAft>
                <a:spcPts val="0"/>
              </a:spcAft>
              <a:buSzPts val="9600"/>
              <a:buChar char="●"/>
              <a:defRPr/>
            </a:lvl1pPr>
            <a:lvl2pPr marL="914400" lvl="1" indent="-704850" algn="ctr">
              <a:spcBef>
                <a:spcPts val="8500"/>
              </a:spcBef>
              <a:spcAft>
                <a:spcPts val="0"/>
              </a:spcAft>
              <a:buSzPts val="7500"/>
              <a:buChar char="○"/>
              <a:defRPr/>
            </a:lvl2pPr>
            <a:lvl3pPr marL="1371600" lvl="2" indent="-704850" algn="ctr">
              <a:spcBef>
                <a:spcPts val="8500"/>
              </a:spcBef>
              <a:spcAft>
                <a:spcPts val="0"/>
              </a:spcAft>
              <a:buSzPts val="7500"/>
              <a:buChar char="■"/>
              <a:defRPr/>
            </a:lvl3pPr>
            <a:lvl4pPr marL="1828800" lvl="3" indent="-704850" algn="ctr">
              <a:spcBef>
                <a:spcPts val="8500"/>
              </a:spcBef>
              <a:spcAft>
                <a:spcPts val="0"/>
              </a:spcAft>
              <a:buSzPts val="7500"/>
              <a:buChar char="●"/>
              <a:defRPr/>
            </a:lvl4pPr>
            <a:lvl5pPr marL="2286000" lvl="4" indent="-704850" algn="ctr">
              <a:spcBef>
                <a:spcPts val="8500"/>
              </a:spcBef>
              <a:spcAft>
                <a:spcPts val="0"/>
              </a:spcAft>
              <a:buSzPts val="7500"/>
              <a:buChar char="○"/>
              <a:defRPr/>
            </a:lvl5pPr>
            <a:lvl6pPr marL="2743200" lvl="5" indent="-704850" algn="ctr">
              <a:spcBef>
                <a:spcPts val="8500"/>
              </a:spcBef>
              <a:spcAft>
                <a:spcPts val="0"/>
              </a:spcAft>
              <a:buSzPts val="7500"/>
              <a:buChar char="■"/>
              <a:defRPr/>
            </a:lvl6pPr>
            <a:lvl7pPr marL="3200400" lvl="6" indent="-704850" algn="ctr">
              <a:spcBef>
                <a:spcPts val="8500"/>
              </a:spcBef>
              <a:spcAft>
                <a:spcPts val="0"/>
              </a:spcAft>
              <a:buSzPts val="7500"/>
              <a:buChar char="●"/>
              <a:defRPr/>
            </a:lvl7pPr>
            <a:lvl8pPr marL="3657600" lvl="7" indent="-704850" algn="ctr">
              <a:spcBef>
                <a:spcPts val="8500"/>
              </a:spcBef>
              <a:spcAft>
                <a:spcPts val="0"/>
              </a:spcAft>
              <a:buSzPts val="7500"/>
              <a:buChar char="○"/>
              <a:defRPr/>
            </a:lvl8pPr>
            <a:lvl9pPr marL="4114800" lvl="8" indent="-704850" algn="ctr">
              <a:spcBef>
                <a:spcPts val="8500"/>
              </a:spcBef>
              <a:spcAft>
                <a:spcPts val="8500"/>
              </a:spcAft>
              <a:buSzPts val="7500"/>
              <a:buChar char="■"/>
              <a:defRPr/>
            </a:lvl9pPr>
          </a:lstStyle>
          <a:p>
            <a:endParaRPr/>
          </a:p>
        </p:txBody>
      </p:sp>
      <p:sp>
        <p:nvSpPr>
          <p:cNvPr id="47" name="Google Shape;47;p11"/>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496160" y="13765440"/>
            <a:ext cx="40899000" cy="5387400"/>
          </a:xfrm>
          <a:prstGeom prst="rect">
            <a:avLst/>
          </a:prstGeom>
        </p:spPr>
        <p:txBody>
          <a:bodyPr spcFirstLastPara="1" wrap="square" lIns="487600" tIns="487600" rIns="487600" bIns="487600" anchor="ctr" anchorCtr="0">
            <a:noAutofit/>
          </a:bodyPr>
          <a:lstStyle>
            <a:lvl1pPr lvl="0" algn="ctr">
              <a:spcBef>
                <a:spcPts val="0"/>
              </a:spcBef>
              <a:spcAft>
                <a:spcPts val="0"/>
              </a:spcAft>
              <a:buSzPts val="19200"/>
              <a:buNone/>
              <a:defRPr sz="19200"/>
            </a:lvl1pPr>
            <a:lvl2pPr lvl="1" algn="ctr">
              <a:spcBef>
                <a:spcPts val="0"/>
              </a:spcBef>
              <a:spcAft>
                <a:spcPts val="0"/>
              </a:spcAft>
              <a:buSzPts val="19200"/>
              <a:buNone/>
              <a:defRPr sz="19200"/>
            </a:lvl2pPr>
            <a:lvl3pPr lvl="2" algn="ctr">
              <a:spcBef>
                <a:spcPts val="0"/>
              </a:spcBef>
              <a:spcAft>
                <a:spcPts val="0"/>
              </a:spcAft>
              <a:buSzPts val="19200"/>
              <a:buNone/>
              <a:defRPr sz="19200"/>
            </a:lvl3pPr>
            <a:lvl4pPr lvl="3" algn="ctr">
              <a:spcBef>
                <a:spcPts val="0"/>
              </a:spcBef>
              <a:spcAft>
                <a:spcPts val="0"/>
              </a:spcAft>
              <a:buSzPts val="19200"/>
              <a:buNone/>
              <a:defRPr sz="19200"/>
            </a:lvl4pPr>
            <a:lvl5pPr lvl="4" algn="ctr">
              <a:spcBef>
                <a:spcPts val="0"/>
              </a:spcBef>
              <a:spcAft>
                <a:spcPts val="0"/>
              </a:spcAft>
              <a:buSzPts val="19200"/>
              <a:buNone/>
              <a:defRPr sz="19200"/>
            </a:lvl5pPr>
            <a:lvl6pPr lvl="5" algn="ctr">
              <a:spcBef>
                <a:spcPts val="0"/>
              </a:spcBef>
              <a:spcAft>
                <a:spcPts val="0"/>
              </a:spcAft>
              <a:buSzPts val="19200"/>
              <a:buNone/>
              <a:defRPr sz="19200"/>
            </a:lvl6pPr>
            <a:lvl7pPr lvl="6" algn="ctr">
              <a:spcBef>
                <a:spcPts val="0"/>
              </a:spcBef>
              <a:spcAft>
                <a:spcPts val="0"/>
              </a:spcAft>
              <a:buSzPts val="19200"/>
              <a:buNone/>
              <a:defRPr sz="19200"/>
            </a:lvl7pPr>
            <a:lvl8pPr lvl="7" algn="ctr">
              <a:spcBef>
                <a:spcPts val="0"/>
              </a:spcBef>
              <a:spcAft>
                <a:spcPts val="0"/>
              </a:spcAft>
              <a:buSzPts val="19200"/>
              <a:buNone/>
              <a:defRPr sz="19200"/>
            </a:lvl8pPr>
            <a:lvl9pPr lvl="8" algn="ctr">
              <a:spcBef>
                <a:spcPts val="0"/>
              </a:spcBef>
              <a:spcAft>
                <a:spcPts val="0"/>
              </a:spcAft>
              <a:buSzPts val="19200"/>
              <a:buNone/>
              <a:defRPr sz="19200"/>
            </a:lvl9pPr>
          </a:lstStyle>
          <a:p>
            <a:endParaRPr/>
          </a:p>
        </p:txBody>
      </p:sp>
      <p:sp>
        <p:nvSpPr>
          <p:cNvPr id="15" name="Google Shape;15;p3"/>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496160" y="2848160"/>
            <a:ext cx="40899000" cy="3665400"/>
          </a:xfrm>
          <a:prstGeom prst="rect">
            <a:avLst/>
          </a:prstGeom>
        </p:spPr>
        <p:txBody>
          <a:bodyPr spcFirstLastPara="1" wrap="square" lIns="487600" tIns="487600" rIns="487600" bIns="487600" anchor="t" anchorCtr="0">
            <a:noAutofit/>
          </a:bodyPr>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a:endParaRPr/>
          </a:p>
        </p:txBody>
      </p:sp>
      <p:sp>
        <p:nvSpPr>
          <p:cNvPr id="18" name="Google Shape;18;p4"/>
          <p:cNvSpPr txBox="1">
            <a:spLocks noGrp="1"/>
          </p:cNvSpPr>
          <p:nvPr>
            <p:ph type="body" idx="1"/>
          </p:nvPr>
        </p:nvSpPr>
        <p:spPr>
          <a:xfrm>
            <a:off x="1496160" y="7375840"/>
            <a:ext cx="40899000" cy="21864900"/>
          </a:xfrm>
          <a:prstGeom prst="rect">
            <a:avLst/>
          </a:prstGeom>
        </p:spPr>
        <p:txBody>
          <a:bodyPr spcFirstLastPara="1" wrap="square" lIns="487600" tIns="487600" rIns="487600" bIns="487600" anchor="t" anchorCtr="0">
            <a:noAutofit/>
          </a:bodyPr>
          <a:lstStyle>
            <a:lvl1pPr marL="457200" lvl="0" indent="-838200">
              <a:spcBef>
                <a:spcPts val="0"/>
              </a:spcBef>
              <a:spcAft>
                <a:spcPts val="0"/>
              </a:spcAft>
              <a:buSzPts val="9600"/>
              <a:buChar char="●"/>
              <a:defRPr/>
            </a:lvl1pPr>
            <a:lvl2pPr marL="914400" lvl="1" indent="-704850">
              <a:spcBef>
                <a:spcPts val="8500"/>
              </a:spcBef>
              <a:spcAft>
                <a:spcPts val="0"/>
              </a:spcAft>
              <a:buSzPts val="7500"/>
              <a:buChar char="○"/>
              <a:defRPr/>
            </a:lvl2pPr>
            <a:lvl3pPr marL="1371600" lvl="2" indent="-704850">
              <a:spcBef>
                <a:spcPts val="8500"/>
              </a:spcBef>
              <a:spcAft>
                <a:spcPts val="0"/>
              </a:spcAft>
              <a:buSzPts val="7500"/>
              <a:buChar char="■"/>
              <a:defRPr/>
            </a:lvl3pPr>
            <a:lvl4pPr marL="1828800" lvl="3" indent="-704850">
              <a:spcBef>
                <a:spcPts val="8500"/>
              </a:spcBef>
              <a:spcAft>
                <a:spcPts val="0"/>
              </a:spcAft>
              <a:buSzPts val="7500"/>
              <a:buChar char="●"/>
              <a:defRPr/>
            </a:lvl4pPr>
            <a:lvl5pPr marL="2286000" lvl="4" indent="-704850">
              <a:spcBef>
                <a:spcPts val="8500"/>
              </a:spcBef>
              <a:spcAft>
                <a:spcPts val="0"/>
              </a:spcAft>
              <a:buSzPts val="7500"/>
              <a:buChar char="○"/>
              <a:defRPr/>
            </a:lvl5pPr>
            <a:lvl6pPr marL="2743200" lvl="5" indent="-704850">
              <a:spcBef>
                <a:spcPts val="8500"/>
              </a:spcBef>
              <a:spcAft>
                <a:spcPts val="0"/>
              </a:spcAft>
              <a:buSzPts val="7500"/>
              <a:buChar char="■"/>
              <a:defRPr/>
            </a:lvl6pPr>
            <a:lvl7pPr marL="3200400" lvl="6" indent="-704850">
              <a:spcBef>
                <a:spcPts val="8500"/>
              </a:spcBef>
              <a:spcAft>
                <a:spcPts val="0"/>
              </a:spcAft>
              <a:buSzPts val="7500"/>
              <a:buChar char="●"/>
              <a:defRPr/>
            </a:lvl7pPr>
            <a:lvl8pPr marL="3657600" lvl="7" indent="-704850">
              <a:spcBef>
                <a:spcPts val="8500"/>
              </a:spcBef>
              <a:spcAft>
                <a:spcPts val="0"/>
              </a:spcAft>
              <a:buSzPts val="7500"/>
              <a:buChar char="○"/>
              <a:defRPr/>
            </a:lvl8pPr>
            <a:lvl9pPr marL="4114800" lvl="8" indent="-704850">
              <a:spcBef>
                <a:spcPts val="8500"/>
              </a:spcBef>
              <a:spcAft>
                <a:spcPts val="8500"/>
              </a:spcAft>
              <a:buSzPts val="7500"/>
              <a:buChar char="■"/>
              <a:defRPr/>
            </a:lvl9pPr>
          </a:lstStyle>
          <a:p>
            <a:endParaRPr/>
          </a:p>
        </p:txBody>
      </p:sp>
      <p:sp>
        <p:nvSpPr>
          <p:cNvPr id="19" name="Google Shape;19;p4"/>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496160" y="2848160"/>
            <a:ext cx="40899000" cy="3665400"/>
          </a:xfrm>
          <a:prstGeom prst="rect">
            <a:avLst/>
          </a:prstGeom>
        </p:spPr>
        <p:txBody>
          <a:bodyPr spcFirstLastPara="1" wrap="square" lIns="487600" tIns="487600" rIns="487600" bIns="487600" anchor="t" anchorCtr="0">
            <a:noAutofit/>
          </a:bodyPr>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a:endParaRPr/>
          </a:p>
        </p:txBody>
      </p:sp>
      <p:sp>
        <p:nvSpPr>
          <p:cNvPr id="22" name="Google Shape;22;p5"/>
          <p:cNvSpPr txBox="1">
            <a:spLocks noGrp="1"/>
          </p:cNvSpPr>
          <p:nvPr>
            <p:ph type="body" idx="1"/>
          </p:nvPr>
        </p:nvSpPr>
        <p:spPr>
          <a:xfrm>
            <a:off x="1496160" y="7375840"/>
            <a:ext cx="19199400" cy="21864900"/>
          </a:xfrm>
          <a:prstGeom prst="rect">
            <a:avLst/>
          </a:prstGeom>
        </p:spPr>
        <p:txBody>
          <a:bodyPr spcFirstLastPara="1" wrap="square" lIns="487600" tIns="487600" rIns="487600" bIns="487600" anchor="t" anchorCtr="0">
            <a:noAutofit/>
          </a:bodyPr>
          <a:lstStyle>
            <a:lvl1pPr marL="457200" lvl="0" indent="-704850">
              <a:spcBef>
                <a:spcPts val="0"/>
              </a:spcBef>
              <a:spcAft>
                <a:spcPts val="0"/>
              </a:spcAft>
              <a:buSzPts val="7500"/>
              <a:buChar char="●"/>
              <a:defRPr sz="7500"/>
            </a:lvl1pPr>
            <a:lvl2pPr marL="914400" lvl="1" indent="-635000">
              <a:spcBef>
                <a:spcPts val="8500"/>
              </a:spcBef>
              <a:spcAft>
                <a:spcPts val="0"/>
              </a:spcAft>
              <a:buSzPts val="6400"/>
              <a:buChar char="○"/>
              <a:defRPr sz="6400"/>
            </a:lvl2pPr>
            <a:lvl3pPr marL="1371600" lvl="2" indent="-635000">
              <a:spcBef>
                <a:spcPts val="8500"/>
              </a:spcBef>
              <a:spcAft>
                <a:spcPts val="0"/>
              </a:spcAft>
              <a:buSzPts val="6400"/>
              <a:buChar char="■"/>
              <a:defRPr sz="6400"/>
            </a:lvl3pPr>
            <a:lvl4pPr marL="1828800" lvl="3" indent="-635000">
              <a:spcBef>
                <a:spcPts val="8500"/>
              </a:spcBef>
              <a:spcAft>
                <a:spcPts val="0"/>
              </a:spcAft>
              <a:buSzPts val="6400"/>
              <a:buChar char="●"/>
              <a:defRPr sz="6400"/>
            </a:lvl4pPr>
            <a:lvl5pPr marL="2286000" lvl="4" indent="-635000">
              <a:spcBef>
                <a:spcPts val="8500"/>
              </a:spcBef>
              <a:spcAft>
                <a:spcPts val="0"/>
              </a:spcAft>
              <a:buSzPts val="6400"/>
              <a:buChar char="○"/>
              <a:defRPr sz="6400"/>
            </a:lvl5pPr>
            <a:lvl6pPr marL="2743200" lvl="5" indent="-635000">
              <a:spcBef>
                <a:spcPts val="8500"/>
              </a:spcBef>
              <a:spcAft>
                <a:spcPts val="0"/>
              </a:spcAft>
              <a:buSzPts val="6400"/>
              <a:buChar char="■"/>
              <a:defRPr sz="6400"/>
            </a:lvl6pPr>
            <a:lvl7pPr marL="3200400" lvl="6" indent="-635000">
              <a:spcBef>
                <a:spcPts val="8500"/>
              </a:spcBef>
              <a:spcAft>
                <a:spcPts val="0"/>
              </a:spcAft>
              <a:buSzPts val="6400"/>
              <a:buChar char="●"/>
              <a:defRPr sz="6400"/>
            </a:lvl7pPr>
            <a:lvl8pPr marL="3657600" lvl="7" indent="-635000">
              <a:spcBef>
                <a:spcPts val="8500"/>
              </a:spcBef>
              <a:spcAft>
                <a:spcPts val="0"/>
              </a:spcAft>
              <a:buSzPts val="6400"/>
              <a:buChar char="○"/>
              <a:defRPr sz="6400"/>
            </a:lvl8pPr>
            <a:lvl9pPr marL="4114800" lvl="8" indent="-635000">
              <a:spcBef>
                <a:spcPts val="8500"/>
              </a:spcBef>
              <a:spcAft>
                <a:spcPts val="8500"/>
              </a:spcAft>
              <a:buSzPts val="6400"/>
              <a:buChar char="■"/>
              <a:defRPr sz="6400"/>
            </a:lvl9pPr>
          </a:lstStyle>
          <a:p>
            <a:endParaRPr/>
          </a:p>
        </p:txBody>
      </p:sp>
      <p:sp>
        <p:nvSpPr>
          <p:cNvPr id="23" name="Google Shape;23;p5"/>
          <p:cNvSpPr txBox="1">
            <a:spLocks noGrp="1"/>
          </p:cNvSpPr>
          <p:nvPr>
            <p:ph type="body" idx="2"/>
          </p:nvPr>
        </p:nvSpPr>
        <p:spPr>
          <a:xfrm>
            <a:off x="23195520" y="7375840"/>
            <a:ext cx="19199400" cy="21864900"/>
          </a:xfrm>
          <a:prstGeom prst="rect">
            <a:avLst/>
          </a:prstGeom>
        </p:spPr>
        <p:txBody>
          <a:bodyPr spcFirstLastPara="1" wrap="square" lIns="487600" tIns="487600" rIns="487600" bIns="487600" anchor="t" anchorCtr="0">
            <a:noAutofit/>
          </a:bodyPr>
          <a:lstStyle>
            <a:lvl1pPr marL="457200" lvl="0" indent="-704850">
              <a:spcBef>
                <a:spcPts val="0"/>
              </a:spcBef>
              <a:spcAft>
                <a:spcPts val="0"/>
              </a:spcAft>
              <a:buSzPts val="7500"/>
              <a:buChar char="●"/>
              <a:defRPr sz="7500"/>
            </a:lvl1pPr>
            <a:lvl2pPr marL="914400" lvl="1" indent="-635000">
              <a:spcBef>
                <a:spcPts val="8500"/>
              </a:spcBef>
              <a:spcAft>
                <a:spcPts val="0"/>
              </a:spcAft>
              <a:buSzPts val="6400"/>
              <a:buChar char="○"/>
              <a:defRPr sz="6400"/>
            </a:lvl2pPr>
            <a:lvl3pPr marL="1371600" lvl="2" indent="-635000">
              <a:spcBef>
                <a:spcPts val="8500"/>
              </a:spcBef>
              <a:spcAft>
                <a:spcPts val="0"/>
              </a:spcAft>
              <a:buSzPts val="6400"/>
              <a:buChar char="■"/>
              <a:defRPr sz="6400"/>
            </a:lvl3pPr>
            <a:lvl4pPr marL="1828800" lvl="3" indent="-635000">
              <a:spcBef>
                <a:spcPts val="8500"/>
              </a:spcBef>
              <a:spcAft>
                <a:spcPts val="0"/>
              </a:spcAft>
              <a:buSzPts val="6400"/>
              <a:buChar char="●"/>
              <a:defRPr sz="6400"/>
            </a:lvl4pPr>
            <a:lvl5pPr marL="2286000" lvl="4" indent="-635000">
              <a:spcBef>
                <a:spcPts val="8500"/>
              </a:spcBef>
              <a:spcAft>
                <a:spcPts val="0"/>
              </a:spcAft>
              <a:buSzPts val="6400"/>
              <a:buChar char="○"/>
              <a:defRPr sz="6400"/>
            </a:lvl5pPr>
            <a:lvl6pPr marL="2743200" lvl="5" indent="-635000">
              <a:spcBef>
                <a:spcPts val="8500"/>
              </a:spcBef>
              <a:spcAft>
                <a:spcPts val="0"/>
              </a:spcAft>
              <a:buSzPts val="6400"/>
              <a:buChar char="■"/>
              <a:defRPr sz="6400"/>
            </a:lvl6pPr>
            <a:lvl7pPr marL="3200400" lvl="6" indent="-635000">
              <a:spcBef>
                <a:spcPts val="8500"/>
              </a:spcBef>
              <a:spcAft>
                <a:spcPts val="0"/>
              </a:spcAft>
              <a:buSzPts val="6400"/>
              <a:buChar char="●"/>
              <a:defRPr sz="6400"/>
            </a:lvl7pPr>
            <a:lvl8pPr marL="3657600" lvl="7" indent="-635000">
              <a:spcBef>
                <a:spcPts val="8500"/>
              </a:spcBef>
              <a:spcAft>
                <a:spcPts val="0"/>
              </a:spcAft>
              <a:buSzPts val="6400"/>
              <a:buChar char="○"/>
              <a:defRPr sz="6400"/>
            </a:lvl8pPr>
            <a:lvl9pPr marL="4114800" lvl="8" indent="-635000">
              <a:spcBef>
                <a:spcPts val="8500"/>
              </a:spcBef>
              <a:spcAft>
                <a:spcPts val="8500"/>
              </a:spcAft>
              <a:buSzPts val="6400"/>
              <a:buChar char="■"/>
              <a:defRPr sz="6400"/>
            </a:lvl9pPr>
          </a:lstStyle>
          <a:p>
            <a:endParaRPr/>
          </a:p>
        </p:txBody>
      </p:sp>
      <p:sp>
        <p:nvSpPr>
          <p:cNvPr id="24" name="Google Shape;24;p5"/>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496160" y="2848160"/>
            <a:ext cx="40899000" cy="3665400"/>
          </a:xfrm>
          <a:prstGeom prst="rect">
            <a:avLst/>
          </a:prstGeom>
        </p:spPr>
        <p:txBody>
          <a:bodyPr spcFirstLastPara="1" wrap="square" lIns="487600" tIns="487600" rIns="487600" bIns="487600" anchor="t" anchorCtr="0">
            <a:noAutofit/>
          </a:bodyPr>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a:endParaRPr/>
          </a:p>
        </p:txBody>
      </p:sp>
      <p:sp>
        <p:nvSpPr>
          <p:cNvPr id="27" name="Google Shape;27;p6"/>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496160" y="3555840"/>
            <a:ext cx="13478400" cy="4836600"/>
          </a:xfrm>
          <a:prstGeom prst="rect">
            <a:avLst/>
          </a:prstGeom>
        </p:spPr>
        <p:txBody>
          <a:bodyPr spcFirstLastPara="1" wrap="square" lIns="487600" tIns="487600" rIns="487600" bIns="487600" anchor="b" anchorCtr="0">
            <a:noAutofit/>
          </a:bodyPr>
          <a:lstStyle>
            <a:lvl1pPr lvl="0">
              <a:spcBef>
                <a:spcPts val="0"/>
              </a:spcBef>
              <a:spcAft>
                <a:spcPts val="0"/>
              </a:spcAft>
              <a:buSzPts val="12800"/>
              <a:buNone/>
              <a:defRPr sz="12800"/>
            </a:lvl1pPr>
            <a:lvl2pPr lvl="1">
              <a:spcBef>
                <a:spcPts val="0"/>
              </a:spcBef>
              <a:spcAft>
                <a:spcPts val="0"/>
              </a:spcAft>
              <a:buSzPts val="12800"/>
              <a:buNone/>
              <a:defRPr sz="12800"/>
            </a:lvl2pPr>
            <a:lvl3pPr lvl="2">
              <a:spcBef>
                <a:spcPts val="0"/>
              </a:spcBef>
              <a:spcAft>
                <a:spcPts val="0"/>
              </a:spcAft>
              <a:buSzPts val="12800"/>
              <a:buNone/>
              <a:defRPr sz="12800"/>
            </a:lvl3pPr>
            <a:lvl4pPr lvl="3">
              <a:spcBef>
                <a:spcPts val="0"/>
              </a:spcBef>
              <a:spcAft>
                <a:spcPts val="0"/>
              </a:spcAft>
              <a:buSzPts val="12800"/>
              <a:buNone/>
              <a:defRPr sz="12800"/>
            </a:lvl4pPr>
            <a:lvl5pPr lvl="4">
              <a:spcBef>
                <a:spcPts val="0"/>
              </a:spcBef>
              <a:spcAft>
                <a:spcPts val="0"/>
              </a:spcAft>
              <a:buSzPts val="12800"/>
              <a:buNone/>
              <a:defRPr sz="12800"/>
            </a:lvl5pPr>
            <a:lvl6pPr lvl="5">
              <a:spcBef>
                <a:spcPts val="0"/>
              </a:spcBef>
              <a:spcAft>
                <a:spcPts val="0"/>
              </a:spcAft>
              <a:buSzPts val="12800"/>
              <a:buNone/>
              <a:defRPr sz="12800"/>
            </a:lvl6pPr>
            <a:lvl7pPr lvl="6">
              <a:spcBef>
                <a:spcPts val="0"/>
              </a:spcBef>
              <a:spcAft>
                <a:spcPts val="0"/>
              </a:spcAft>
              <a:buSzPts val="12800"/>
              <a:buNone/>
              <a:defRPr sz="12800"/>
            </a:lvl7pPr>
            <a:lvl8pPr lvl="7">
              <a:spcBef>
                <a:spcPts val="0"/>
              </a:spcBef>
              <a:spcAft>
                <a:spcPts val="0"/>
              </a:spcAft>
              <a:buSzPts val="12800"/>
              <a:buNone/>
              <a:defRPr sz="12800"/>
            </a:lvl8pPr>
            <a:lvl9pPr lvl="8">
              <a:spcBef>
                <a:spcPts val="0"/>
              </a:spcBef>
              <a:spcAft>
                <a:spcPts val="0"/>
              </a:spcAft>
              <a:buSzPts val="12800"/>
              <a:buNone/>
              <a:defRPr sz="12800"/>
            </a:lvl9pPr>
          </a:lstStyle>
          <a:p>
            <a:endParaRPr/>
          </a:p>
        </p:txBody>
      </p:sp>
      <p:sp>
        <p:nvSpPr>
          <p:cNvPr id="30" name="Google Shape;30;p7"/>
          <p:cNvSpPr txBox="1">
            <a:spLocks noGrp="1"/>
          </p:cNvSpPr>
          <p:nvPr>
            <p:ph type="body" idx="1"/>
          </p:nvPr>
        </p:nvSpPr>
        <p:spPr>
          <a:xfrm>
            <a:off x="1496160" y="8893440"/>
            <a:ext cx="13478400" cy="20348100"/>
          </a:xfrm>
          <a:prstGeom prst="rect">
            <a:avLst/>
          </a:prstGeom>
        </p:spPr>
        <p:txBody>
          <a:bodyPr spcFirstLastPara="1" wrap="square" lIns="487600" tIns="487600" rIns="487600" bIns="487600" anchor="t" anchorCtr="0">
            <a:noAutofit/>
          </a:bodyPr>
          <a:lstStyle>
            <a:lvl1pPr marL="457200" lvl="0" indent="-635000">
              <a:spcBef>
                <a:spcPts val="0"/>
              </a:spcBef>
              <a:spcAft>
                <a:spcPts val="0"/>
              </a:spcAft>
              <a:buSzPts val="6400"/>
              <a:buChar char="●"/>
              <a:defRPr sz="6400"/>
            </a:lvl1pPr>
            <a:lvl2pPr marL="914400" lvl="1" indent="-635000">
              <a:spcBef>
                <a:spcPts val="8500"/>
              </a:spcBef>
              <a:spcAft>
                <a:spcPts val="0"/>
              </a:spcAft>
              <a:buSzPts val="6400"/>
              <a:buChar char="○"/>
              <a:defRPr sz="6400"/>
            </a:lvl2pPr>
            <a:lvl3pPr marL="1371600" lvl="2" indent="-635000">
              <a:spcBef>
                <a:spcPts val="8500"/>
              </a:spcBef>
              <a:spcAft>
                <a:spcPts val="0"/>
              </a:spcAft>
              <a:buSzPts val="6400"/>
              <a:buChar char="■"/>
              <a:defRPr sz="6400"/>
            </a:lvl3pPr>
            <a:lvl4pPr marL="1828800" lvl="3" indent="-635000">
              <a:spcBef>
                <a:spcPts val="8500"/>
              </a:spcBef>
              <a:spcAft>
                <a:spcPts val="0"/>
              </a:spcAft>
              <a:buSzPts val="6400"/>
              <a:buChar char="●"/>
              <a:defRPr sz="6400"/>
            </a:lvl4pPr>
            <a:lvl5pPr marL="2286000" lvl="4" indent="-635000">
              <a:spcBef>
                <a:spcPts val="8500"/>
              </a:spcBef>
              <a:spcAft>
                <a:spcPts val="0"/>
              </a:spcAft>
              <a:buSzPts val="6400"/>
              <a:buChar char="○"/>
              <a:defRPr sz="6400"/>
            </a:lvl5pPr>
            <a:lvl6pPr marL="2743200" lvl="5" indent="-635000">
              <a:spcBef>
                <a:spcPts val="8500"/>
              </a:spcBef>
              <a:spcAft>
                <a:spcPts val="0"/>
              </a:spcAft>
              <a:buSzPts val="6400"/>
              <a:buChar char="■"/>
              <a:defRPr sz="6400"/>
            </a:lvl6pPr>
            <a:lvl7pPr marL="3200400" lvl="6" indent="-635000">
              <a:spcBef>
                <a:spcPts val="8500"/>
              </a:spcBef>
              <a:spcAft>
                <a:spcPts val="0"/>
              </a:spcAft>
              <a:buSzPts val="6400"/>
              <a:buChar char="●"/>
              <a:defRPr sz="6400"/>
            </a:lvl7pPr>
            <a:lvl8pPr marL="3657600" lvl="7" indent="-635000">
              <a:spcBef>
                <a:spcPts val="8500"/>
              </a:spcBef>
              <a:spcAft>
                <a:spcPts val="0"/>
              </a:spcAft>
              <a:buSzPts val="6400"/>
              <a:buChar char="○"/>
              <a:defRPr sz="6400"/>
            </a:lvl8pPr>
            <a:lvl9pPr marL="4114800" lvl="8" indent="-635000">
              <a:spcBef>
                <a:spcPts val="8500"/>
              </a:spcBef>
              <a:spcAft>
                <a:spcPts val="8500"/>
              </a:spcAft>
              <a:buSzPts val="6400"/>
              <a:buChar char="■"/>
              <a:defRPr sz="6400"/>
            </a:lvl9pPr>
          </a:lstStyle>
          <a:p>
            <a:endParaRPr/>
          </a:p>
        </p:txBody>
      </p:sp>
      <p:sp>
        <p:nvSpPr>
          <p:cNvPr id="31" name="Google Shape;31;p7"/>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2353200" y="2880960"/>
            <a:ext cx="30565500" cy="26181000"/>
          </a:xfrm>
          <a:prstGeom prst="rect">
            <a:avLst/>
          </a:prstGeom>
        </p:spPr>
        <p:txBody>
          <a:bodyPr spcFirstLastPara="1" wrap="square" lIns="487600" tIns="487600" rIns="487600" bIns="487600" anchor="ctr" anchorCtr="0">
            <a:noAutofit/>
          </a:bodyPr>
          <a:lstStyle>
            <a:lvl1pPr lvl="0">
              <a:spcBef>
                <a:spcPts val="0"/>
              </a:spcBef>
              <a:spcAft>
                <a:spcPts val="0"/>
              </a:spcAft>
              <a:buSzPts val="25600"/>
              <a:buNone/>
              <a:defRPr sz="25600"/>
            </a:lvl1pPr>
            <a:lvl2pPr lvl="1">
              <a:spcBef>
                <a:spcPts val="0"/>
              </a:spcBef>
              <a:spcAft>
                <a:spcPts val="0"/>
              </a:spcAft>
              <a:buSzPts val="25600"/>
              <a:buNone/>
              <a:defRPr sz="25600"/>
            </a:lvl2pPr>
            <a:lvl3pPr lvl="2">
              <a:spcBef>
                <a:spcPts val="0"/>
              </a:spcBef>
              <a:spcAft>
                <a:spcPts val="0"/>
              </a:spcAft>
              <a:buSzPts val="25600"/>
              <a:buNone/>
              <a:defRPr sz="25600"/>
            </a:lvl3pPr>
            <a:lvl4pPr lvl="3">
              <a:spcBef>
                <a:spcPts val="0"/>
              </a:spcBef>
              <a:spcAft>
                <a:spcPts val="0"/>
              </a:spcAft>
              <a:buSzPts val="25600"/>
              <a:buNone/>
              <a:defRPr sz="25600"/>
            </a:lvl4pPr>
            <a:lvl5pPr lvl="4">
              <a:spcBef>
                <a:spcPts val="0"/>
              </a:spcBef>
              <a:spcAft>
                <a:spcPts val="0"/>
              </a:spcAft>
              <a:buSzPts val="25600"/>
              <a:buNone/>
              <a:defRPr sz="25600"/>
            </a:lvl5pPr>
            <a:lvl6pPr lvl="5">
              <a:spcBef>
                <a:spcPts val="0"/>
              </a:spcBef>
              <a:spcAft>
                <a:spcPts val="0"/>
              </a:spcAft>
              <a:buSzPts val="25600"/>
              <a:buNone/>
              <a:defRPr sz="25600"/>
            </a:lvl6pPr>
            <a:lvl7pPr lvl="6">
              <a:spcBef>
                <a:spcPts val="0"/>
              </a:spcBef>
              <a:spcAft>
                <a:spcPts val="0"/>
              </a:spcAft>
              <a:buSzPts val="25600"/>
              <a:buNone/>
              <a:defRPr sz="25600"/>
            </a:lvl7pPr>
            <a:lvl8pPr lvl="7">
              <a:spcBef>
                <a:spcPts val="0"/>
              </a:spcBef>
              <a:spcAft>
                <a:spcPts val="0"/>
              </a:spcAft>
              <a:buSzPts val="25600"/>
              <a:buNone/>
              <a:defRPr sz="25600"/>
            </a:lvl8pPr>
            <a:lvl9pPr lvl="8">
              <a:spcBef>
                <a:spcPts val="0"/>
              </a:spcBef>
              <a:spcAft>
                <a:spcPts val="0"/>
              </a:spcAft>
              <a:buSzPts val="25600"/>
              <a:buNone/>
              <a:defRPr sz="25600"/>
            </a:lvl9pPr>
          </a:lstStyle>
          <a:p>
            <a:endParaRPr/>
          </a:p>
        </p:txBody>
      </p:sp>
      <p:sp>
        <p:nvSpPr>
          <p:cNvPr id="34" name="Google Shape;34;p8"/>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21945600" y="-800"/>
            <a:ext cx="21945600" cy="32918400"/>
          </a:xfrm>
          <a:prstGeom prst="rect">
            <a:avLst/>
          </a:prstGeom>
          <a:solidFill>
            <a:schemeClr val="lt2"/>
          </a:solidFill>
          <a:ln>
            <a:noFill/>
          </a:ln>
        </p:spPr>
        <p:txBody>
          <a:bodyPr spcFirstLastPara="1" wrap="square" lIns="487600" tIns="487600" rIns="487600" bIns="4876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1274400" y="7892320"/>
            <a:ext cx="19416900" cy="9486600"/>
          </a:xfrm>
          <a:prstGeom prst="rect">
            <a:avLst/>
          </a:prstGeom>
        </p:spPr>
        <p:txBody>
          <a:bodyPr spcFirstLastPara="1" wrap="square" lIns="487600" tIns="487600" rIns="487600" bIns="487600" anchor="b" anchorCtr="0">
            <a:noAutofit/>
          </a:bodyPr>
          <a:lstStyle>
            <a:lvl1pPr lvl="0" algn="ctr">
              <a:spcBef>
                <a:spcPts val="0"/>
              </a:spcBef>
              <a:spcAft>
                <a:spcPts val="0"/>
              </a:spcAft>
              <a:buSzPts val="22400"/>
              <a:buNone/>
              <a:defRPr sz="22400"/>
            </a:lvl1pPr>
            <a:lvl2pPr lvl="1" algn="ctr">
              <a:spcBef>
                <a:spcPts val="0"/>
              </a:spcBef>
              <a:spcAft>
                <a:spcPts val="0"/>
              </a:spcAft>
              <a:buSzPts val="22400"/>
              <a:buNone/>
              <a:defRPr sz="22400"/>
            </a:lvl2pPr>
            <a:lvl3pPr lvl="2" algn="ctr">
              <a:spcBef>
                <a:spcPts val="0"/>
              </a:spcBef>
              <a:spcAft>
                <a:spcPts val="0"/>
              </a:spcAft>
              <a:buSzPts val="22400"/>
              <a:buNone/>
              <a:defRPr sz="22400"/>
            </a:lvl3pPr>
            <a:lvl4pPr lvl="3" algn="ctr">
              <a:spcBef>
                <a:spcPts val="0"/>
              </a:spcBef>
              <a:spcAft>
                <a:spcPts val="0"/>
              </a:spcAft>
              <a:buSzPts val="22400"/>
              <a:buNone/>
              <a:defRPr sz="22400"/>
            </a:lvl4pPr>
            <a:lvl5pPr lvl="4" algn="ctr">
              <a:spcBef>
                <a:spcPts val="0"/>
              </a:spcBef>
              <a:spcAft>
                <a:spcPts val="0"/>
              </a:spcAft>
              <a:buSzPts val="22400"/>
              <a:buNone/>
              <a:defRPr sz="22400"/>
            </a:lvl5pPr>
            <a:lvl6pPr lvl="5" algn="ctr">
              <a:spcBef>
                <a:spcPts val="0"/>
              </a:spcBef>
              <a:spcAft>
                <a:spcPts val="0"/>
              </a:spcAft>
              <a:buSzPts val="22400"/>
              <a:buNone/>
              <a:defRPr sz="22400"/>
            </a:lvl6pPr>
            <a:lvl7pPr lvl="6" algn="ctr">
              <a:spcBef>
                <a:spcPts val="0"/>
              </a:spcBef>
              <a:spcAft>
                <a:spcPts val="0"/>
              </a:spcAft>
              <a:buSzPts val="22400"/>
              <a:buNone/>
              <a:defRPr sz="22400"/>
            </a:lvl7pPr>
            <a:lvl8pPr lvl="7" algn="ctr">
              <a:spcBef>
                <a:spcPts val="0"/>
              </a:spcBef>
              <a:spcAft>
                <a:spcPts val="0"/>
              </a:spcAft>
              <a:buSzPts val="22400"/>
              <a:buNone/>
              <a:defRPr sz="22400"/>
            </a:lvl8pPr>
            <a:lvl9pPr lvl="8" algn="ctr">
              <a:spcBef>
                <a:spcPts val="0"/>
              </a:spcBef>
              <a:spcAft>
                <a:spcPts val="0"/>
              </a:spcAft>
              <a:buSzPts val="22400"/>
              <a:buNone/>
              <a:defRPr sz="22400"/>
            </a:lvl9pPr>
          </a:lstStyle>
          <a:p>
            <a:endParaRPr/>
          </a:p>
        </p:txBody>
      </p:sp>
      <p:sp>
        <p:nvSpPr>
          <p:cNvPr id="38" name="Google Shape;38;p9"/>
          <p:cNvSpPr txBox="1">
            <a:spLocks noGrp="1"/>
          </p:cNvSpPr>
          <p:nvPr>
            <p:ph type="subTitle" idx="1"/>
          </p:nvPr>
        </p:nvSpPr>
        <p:spPr>
          <a:xfrm>
            <a:off x="1274400" y="17939680"/>
            <a:ext cx="19416900" cy="7904700"/>
          </a:xfrm>
          <a:prstGeom prst="rect">
            <a:avLst/>
          </a:prstGeom>
        </p:spPr>
        <p:txBody>
          <a:bodyPr spcFirstLastPara="1" wrap="square" lIns="487600" tIns="487600" rIns="487600" bIns="487600" anchor="t" anchorCtr="0">
            <a:noAutofit/>
          </a:bodyPr>
          <a:lstStyle>
            <a:lvl1pPr lvl="0" algn="ctr">
              <a:lnSpc>
                <a:spcPct val="100000"/>
              </a:lnSpc>
              <a:spcBef>
                <a:spcPts val="0"/>
              </a:spcBef>
              <a:spcAft>
                <a:spcPts val="0"/>
              </a:spcAft>
              <a:buSzPts val="11200"/>
              <a:buNone/>
              <a:defRPr sz="11200"/>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a:endParaRPr/>
          </a:p>
        </p:txBody>
      </p:sp>
      <p:sp>
        <p:nvSpPr>
          <p:cNvPr id="39" name="Google Shape;39;p9"/>
          <p:cNvSpPr txBox="1">
            <a:spLocks noGrp="1"/>
          </p:cNvSpPr>
          <p:nvPr>
            <p:ph type="body" idx="2"/>
          </p:nvPr>
        </p:nvSpPr>
        <p:spPr>
          <a:xfrm>
            <a:off x="23709600" y="4634080"/>
            <a:ext cx="18417600" cy="23648700"/>
          </a:xfrm>
          <a:prstGeom prst="rect">
            <a:avLst/>
          </a:prstGeom>
        </p:spPr>
        <p:txBody>
          <a:bodyPr spcFirstLastPara="1" wrap="square" lIns="487600" tIns="487600" rIns="487600" bIns="487600" anchor="ctr" anchorCtr="0">
            <a:noAutofit/>
          </a:bodyPr>
          <a:lstStyle>
            <a:lvl1pPr marL="457200" lvl="0" indent="-838200">
              <a:spcBef>
                <a:spcPts val="0"/>
              </a:spcBef>
              <a:spcAft>
                <a:spcPts val="0"/>
              </a:spcAft>
              <a:buSzPts val="9600"/>
              <a:buChar char="●"/>
              <a:defRPr/>
            </a:lvl1pPr>
            <a:lvl2pPr marL="914400" lvl="1" indent="-704850">
              <a:spcBef>
                <a:spcPts val="8500"/>
              </a:spcBef>
              <a:spcAft>
                <a:spcPts val="0"/>
              </a:spcAft>
              <a:buSzPts val="7500"/>
              <a:buChar char="○"/>
              <a:defRPr/>
            </a:lvl2pPr>
            <a:lvl3pPr marL="1371600" lvl="2" indent="-704850">
              <a:spcBef>
                <a:spcPts val="8500"/>
              </a:spcBef>
              <a:spcAft>
                <a:spcPts val="0"/>
              </a:spcAft>
              <a:buSzPts val="7500"/>
              <a:buChar char="■"/>
              <a:defRPr/>
            </a:lvl3pPr>
            <a:lvl4pPr marL="1828800" lvl="3" indent="-704850">
              <a:spcBef>
                <a:spcPts val="8500"/>
              </a:spcBef>
              <a:spcAft>
                <a:spcPts val="0"/>
              </a:spcAft>
              <a:buSzPts val="7500"/>
              <a:buChar char="●"/>
              <a:defRPr/>
            </a:lvl4pPr>
            <a:lvl5pPr marL="2286000" lvl="4" indent="-704850">
              <a:spcBef>
                <a:spcPts val="8500"/>
              </a:spcBef>
              <a:spcAft>
                <a:spcPts val="0"/>
              </a:spcAft>
              <a:buSzPts val="7500"/>
              <a:buChar char="○"/>
              <a:defRPr/>
            </a:lvl5pPr>
            <a:lvl6pPr marL="2743200" lvl="5" indent="-704850">
              <a:spcBef>
                <a:spcPts val="8500"/>
              </a:spcBef>
              <a:spcAft>
                <a:spcPts val="0"/>
              </a:spcAft>
              <a:buSzPts val="7500"/>
              <a:buChar char="■"/>
              <a:defRPr/>
            </a:lvl6pPr>
            <a:lvl7pPr marL="3200400" lvl="6" indent="-704850">
              <a:spcBef>
                <a:spcPts val="8500"/>
              </a:spcBef>
              <a:spcAft>
                <a:spcPts val="0"/>
              </a:spcAft>
              <a:buSzPts val="7500"/>
              <a:buChar char="●"/>
              <a:defRPr/>
            </a:lvl7pPr>
            <a:lvl8pPr marL="3657600" lvl="7" indent="-704850">
              <a:spcBef>
                <a:spcPts val="8500"/>
              </a:spcBef>
              <a:spcAft>
                <a:spcPts val="0"/>
              </a:spcAft>
              <a:buSzPts val="7500"/>
              <a:buChar char="○"/>
              <a:defRPr/>
            </a:lvl8pPr>
            <a:lvl9pPr marL="4114800" lvl="8" indent="-704850">
              <a:spcBef>
                <a:spcPts val="8500"/>
              </a:spcBef>
              <a:spcAft>
                <a:spcPts val="8500"/>
              </a:spcAft>
              <a:buSzPts val="7500"/>
              <a:buChar char="■"/>
              <a:defRPr/>
            </a:lvl9pPr>
          </a:lstStyle>
          <a:p>
            <a:endParaRPr/>
          </a:p>
        </p:txBody>
      </p:sp>
      <p:sp>
        <p:nvSpPr>
          <p:cNvPr id="40" name="Google Shape;40;p9"/>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496160" y="27075680"/>
            <a:ext cx="28794300" cy="3872700"/>
          </a:xfrm>
          <a:prstGeom prst="rect">
            <a:avLst/>
          </a:prstGeom>
        </p:spPr>
        <p:txBody>
          <a:bodyPr spcFirstLastPara="1" wrap="square" lIns="487600" tIns="487600" rIns="487600" bIns="487600" anchor="ctr" anchorCtr="0">
            <a:noAutofit/>
          </a:bodyPr>
          <a:lstStyle>
            <a:lvl1pPr marL="457200" lvl="0" indent="-228600">
              <a:lnSpc>
                <a:spcPct val="100000"/>
              </a:lnSpc>
              <a:spcBef>
                <a:spcPts val="0"/>
              </a:spcBef>
              <a:spcAft>
                <a:spcPts val="0"/>
              </a:spcAft>
              <a:buSzPts val="9600"/>
              <a:buNone/>
              <a:defRPr/>
            </a:lvl1pPr>
          </a:lstStyle>
          <a:p>
            <a:endParaRPr/>
          </a:p>
        </p:txBody>
      </p:sp>
      <p:sp>
        <p:nvSpPr>
          <p:cNvPr id="43" name="Google Shape;43;p10"/>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96160" y="2848160"/>
            <a:ext cx="40899000" cy="3665400"/>
          </a:xfrm>
          <a:prstGeom prst="rect">
            <a:avLst/>
          </a:prstGeom>
          <a:noFill/>
          <a:ln>
            <a:noFill/>
          </a:ln>
        </p:spPr>
        <p:txBody>
          <a:bodyPr spcFirstLastPara="1" wrap="square" lIns="487600" tIns="487600" rIns="487600" bIns="487600" anchor="t" anchorCtr="0">
            <a:noAutofit/>
          </a:bodyPr>
          <a:lstStyle>
            <a:lvl1pPr lvl="0">
              <a:spcBef>
                <a:spcPts val="0"/>
              </a:spcBef>
              <a:spcAft>
                <a:spcPts val="0"/>
              </a:spcAft>
              <a:buClr>
                <a:schemeClr val="dk1"/>
              </a:buClr>
              <a:buSzPts val="14900"/>
              <a:buNone/>
              <a:defRPr sz="14900">
                <a:solidFill>
                  <a:schemeClr val="dk1"/>
                </a:solidFill>
              </a:defRPr>
            </a:lvl1pPr>
            <a:lvl2pPr lvl="1">
              <a:spcBef>
                <a:spcPts val="0"/>
              </a:spcBef>
              <a:spcAft>
                <a:spcPts val="0"/>
              </a:spcAft>
              <a:buClr>
                <a:schemeClr val="dk1"/>
              </a:buClr>
              <a:buSzPts val="14900"/>
              <a:buNone/>
              <a:defRPr sz="14900">
                <a:solidFill>
                  <a:schemeClr val="dk1"/>
                </a:solidFill>
              </a:defRPr>
            </a:lvl2pPr>
            <a:lvl3pPr lvl="2">
              <a:spcBef>
                <a:spcPts val="0"/>
              </a:spcBef>
              <a:spcAft>
                <a:spcPts val="0"/>
              </a:spcAft>
              <a:buClr>
                <a:schemeClr val="dk1"/>
              </a:buClr>
              <a:buSzPts val="14900"/>
              <a:buNone/>
              <a:defRPr sz="14900">
                <a:solidFill>
                  <a:schemeClr val="dk1"/>
                </a:solidFill>
              </a:defRPr>
            </a:lvl3pPr>
            <a:lvl4pPr lvl="3">
              <a:spcBef>
                <a:spcPts val="0"/>
              </a:spcBef>
              <a:spcAft>
                <a:spcPts val="0"/>
              </a:spcAft>
              <a:buClr>
                <a:schemeClr val="dk1"/>
              </a:buClr>
              <a:buSzPts val="14900"/>
              <a:buNone/>
              <a:defRPr sz="14900">
                <a:solidFill>
                  <a:schemeClr val="dk1"/>
                </a:solidFill>
              </a:defRPr>
            </a:lvl4pPr>
            <a:lvl5pPr lvl="4">
              <a:spcBef>
                <a:spcPts val="0"/>
              </a:spcBef>
              <a:spcAft>
                <a:spcPts val="0"/>
              </a:spcAft>
              <a:buClr>
                <a:schemeClr val="dk1"/>
              </a:buClr>
              <a:buSzPts val="14900"/>
              <a:buNone/>
              <a:defRPr sz="14900">
                <a:solidFill>
                  <a:schemeClr val="dk1"/>
                </a:solidFill>
              </a:defRPr>
            </a:lvl5pPr>
            <a:lvl6pPr lvl="5">
              <a:spcBef>
                <a:spcPts val="0"/>
              </a:spcBef>
              <a:spcAft>
                <a:spcPts val="0"/>
              </a:spcAft>
              <a:buClr>
                <a:schemeClr val="dk1"/>
              </a:buClr>
              <a:buSzPts val="14900"/>
              <a:buNone/>
              <a:defRPr sz="14900">
                <a:solidFill>
                  <a:schemeClr val="dk1"/>
                </a:solidFill>
              </a:defRPr>
            </a:lvl6pPr>
            <a:lvl7pPr lvl="6">
              <a:spcBef>
                <a:spcPts val="0"/>
              </a:spcBef>
              <a:spcAft>
                <a:spcPts val="0"/>
              </a:spcAft>
              <a:buClr>
                <a:schemeClr val="dk1"/>
              </a:buClr>
              <a:buSzPts val="14900"/>
              <a:buNone/>
              <a:defRPr sz="14900">
                <a:solidFill>
                  <a:schemeClr val="dk1"/>
                </a:solidFill>
              </a:defRPr>
            </a:lvl7pPr>
            <a:lvl8pPr lvl="7">
              <a:spcBef>
                <a:spcPts val="0"/>
              </a:spcBef>
              <a:spcAft>
                <a:spcPts val="0"/>
              </a:spcAft>
              <a:buClr>
                <a:schemeClr val="dk1"/>
              </a:buClr>
              <a:buSzPts val="14900"/>
              <a:buNone/>
              <a:defRPr sz="14900">
                <a:solidFill>
                  <a:schemeClr val="dk1"/>
                </a:solidFill>
              </a:defRPr>
            </a:lvl8pPr>
            <a:lvl9pPr lvl="8">
              <a:spcBef>
                <a:spcPts val="0"/>
              </a:spcBef>
              <a:spcAft>
                <a:spcPts val="0"/>
              </a:spcAft>
              <a:buClr>
                <a:schemeClr val="dk1"/>
              </a:buClr>
              <a:buSzPts val="14900"/>
              <a:buNone/>
              <a:defRPr sz="14900">
                <a:solidFill>
                  <a:schemeClr val="dk1"/>
                </a:solidFill>
              </a:defRPr>
            </a:lvl9pPr>
          </a:lstStyle>
          <a:p>
            <a:endParaRPr/>
          </a:p>
        </p:txBody>
      </p:sp>
      <p:sp>
        <p:nvSpPr>
          <p:cNvPr id="7" name="Google Shape;7;p1"/>
          <p:cNvSpPr txBox="1">
            <a:spLocks noGrp="1"/>
          </p:cNvSpPr>
          <p:nvPr>
            <p:ph type="body" idx="1"/>
          </p:nvPr>
        </p:nvSpPr>
        <p:spPr>
          <a:xfrm>
            <a:off x="1496160" y="7375840"/>
            <a:ext cx="40899000" cy="21864900"/>
          </a:xfrm>
          <a:prstGeom prst="rect">
            <a:avLst/>
          </a:prstGeom>
          <a:noFill/>
          <a:ln>
            <a:noFill/>
          </a:ln>
        </p:spPr>
        <p:txBody>
          <a:bodyPr spcFirstLastPara="1" wrap="square" lIns="487600" tIns="487600" rIns="487600" bIns="487600" anchor="t" anchorCtr="0">
            <a:noAutofit/>
          </a:bodyPr>
          <a:lstStyle>
            <a:lvl1pPr marL="457200" lvl="0" indent="-838200">
              <a:lnSpc>
                <a:spcPct val="115000"/>
              </a:lnSpc>
              <a:spcBef>
                <a:spcPts val="0"/>
              </a:spcBef>
              <a:spcAft>
                <a:spcPts val="0"/>
              </a:spcAft>
              <a:buClr>
                <a:schemeClr val="dk2"/>
              </a:buClr>
              <a:buSzPts val="9600"/>
              <a:buChar char="●"/>
              <a:defRPr sz="9600">
                <a:solidFill>
                  <a:schemeClr val="dk2"/>
                </a:solidFill>
              </a:defRPr>
            </a:lvl1pPr>
            <a:lvl2pPr marL="914400" lvl="1" indent="-704850">
              <a:lnSpc>
                <a:spcPct val="115000"/>
              </a:lnSpc>
              <a:spcBef>
                <a:spcPts val="8500"/>
              </a:spcBef>
              <a:spcAft>
                <a:spcPts val="0"/>
              </a:spcAft>
              <a:buClr>
                <a:schemeClr val="dk2"/>
              </a:buClr>
              <a:buSzPts val="7500"/>
              <a:buChar char="○"/>
              <a:defRPr sz="7500">
                <a:solidFill>
                  <a:schemeClr val="dk2"/>
                </a:solidFill>
              </a:defRPr>
            </a:lvl2pPr>
            <a:lvl3pPr marL="1371600" lvl="2" indent="-704850">
              <a:lnSpc>
                <a:spcPct val="115000"/>
              </a:lnSpc>
              <a:spcBef>
                <a:spcPts val="8500"/>
              </a:spcBef>
              <a:spcAft>
                <a:spcPts val="0"/>
              </a:spcAft>
              <a:buClr>
                <a:schemeClr val="dk2"/>
              </a:buClr>
              <a:buSzPts val="7500"/>
              <a:buChar char="■"/>
              <a:defRPr sz="7500">
                <a:solidFill>
                  <a:schemeClr val="dk2"/>
                </a:solidFill>
              </a:defRPr>
            </a:lvl3pPr>
            <a:lvl4pPr marL="1828800" lvl="3" indent="-704850">
              <a:lnSpc>
                <a:spcPct val="115000"/>
              </a:lnSpc>
              <a:spcBef>
                <a:spcPts val="8500"/>
              </a:spcBef>
              <a:spcAft>
                <a:spcPts val="0"/>
              </a:spcAft>
              <a:buClr>
                <a:schemeClr val="dk2"/>
              </a:buClr>
              <a:buSzPts val="7500"/>
              <a:buChar char="●"/>
              <a:defRPr sz="7500">
                <a:solidFill>
                  <a:schemeClr val="dk2"/>
                </a:solidFill>
              </a:defRPr>
            </a:lvl4pPr>
            <a:lvl5pPr marL="2286000" lvl="4" indent="-704850">
              <a:lnSpc>
                <a:spcPct val="115000"/>
              </a:lnSpc>
              <a:spcBef>
                <a:spcPts val="8500"/>
              </a:spcBef>
              <a:spcAft>
                <a:spcPts val="0"/>
              </a:spcAft>
              <a:buClr>
                <a:schemeClr val="dk2"/>
              </a:buClr>
              <a:buSzPts val="7500"/>
              <a:buChar char="○"/>
              <a:defRPr sz="7500">
                <a:solidFill>
                  <a:schemeClr val="dk2"/>
                </a:solidFill>
              </a:defRPr>
            </a:lvl5pPr>
            <a:lvl6pPr marL="2743200" lvl="5" indent="-704850">
              <a:lnSpc>
                <a:spcPct val="115000"/>
              </a:lnSpc>
              <a:spcBef>
                <a:spcPts val="8500"/>
              </a:spcBef>
              <a:spcAft>
                <a:spcPts val="0"/>
              </a:spcAft>
              <a:buClr>
                <a:schemeClr val="dk2"/>
              </a:buClr>
              <a:buSzPts val="7500"/>
              <a:buChar char="■"/>
              <a:defRPr sz="7500">
                <a:solidFill>
                  <a:schemeClr val="dk2"/>
                </a:solidFill>
              </a:defRPr>
            </a:lvl6pPr>
            <a:lvl7pPr marL="3200400" lvl="6" indent="-704850">
              <a:lnSpc>
                <a:spcPct val="115000"/>
              </a:lnSpc>
              <a:spcBef>
                <a:spcPts val="8500"/>
              </a:spcBef>
              <a:spcAft>
                <a:spcPts val="0"/>
              </a:spcAft>
              <a:buClr>
                <a:schemeClr val="dk2"/>
              </a:buClr>
              <a:buSzPts val="7500"/>
              <a:buChar char="●"/>
              <a:defRPr sz="7500">
                <a:solidFill>
                  <a:schemeClr val="dk2"/>
                </a:solidFill>
              </a:defRPr>
            </a:lvl7pPr>
            <a:lvl8pPr marL="3657600" lvl="7" indent="-704850">
              <a:lnSpc>
                <a:spcPct val="115000"/>
              </a:lnSpc>
              <a:spcBef>
                <a:spcPts val="8500"/>
              </a:spcBef>
              <a:spcAft>
                <a:spcPts val="0"/>
              </a:spcAft>
              <a:buClr>
                <a:schemeClr val="dk2"/>
              </a:buClr>
              <a:buSzPts val="7500"/>
              <a:buChar char="○"/>
              <a:defRPr sz="7500">
                <a:solidFill>
                  <a:schemeClr val="dk2"/>
                </a:solidFill>
              </a:defRPr>
            </a:lvl8pPr>
            <a:lvl9pPr marL="4114800" lvl="8" indent="-704850">
              <a:lnSpc>
                <a:spcPct val="115000"/>
              </a:lnSpc>
              <a:spcBef>
                <a:spcPts val="8500"/>
              </a:spcBef>
              <a:spcAft>
                <a:spcPts val="8500"/>
              </a:spcAft>
              <a:buClr>
                <a:schemeClr val="dk2"/>
              </a:buClr>
              <a:buSzPts val="7500"/>
              <a:buChar char="■"/>
              <a:defRPr sz="7500">
                <a:solidFill>
                  <a:schemeClr val="dk2"/>
                </a:solidFill>
              </a:defRPr>
            </a:lvl9pPr>
          </a:lstStyle>
          <a:p>
            <a:endParaRPr/>
          </a:p>
        </p:txBody>
      </p:sp>
      <p:sp>
        <p:nvSpPr>
          <p:cNvPr id="8" name="Google Shape;8;p1"/>
          <p:cNvSpPr txBox="1">
            <a:spLocks noGrp="1"/>
          </p:cNvSpPr>
          <p:nvPr>
            <p:ph type="sldNum" idx="12"/>
          </p:nvPr>
        </p:nvSpPr>
        <p:spPr>
          <a:xfrm>
            <a:off x="40667798" y="29844588"/>
            <a:ext cx="2633700" cy="2519100"/>
          </a:xfrm>
          <a:prstGeom prst="rect">
            <a:avLst/>
          </a:prstGeom>
          <a:noFill/>
          <a:ln>
            <a:noFill/>
          </a:ln>
        </p:spPr>
        <p:txBody>
          <a:bodyPr spcFirstLastPara="1" wrap="square" lIns="487600" tIns="487600" rIns="487600" bIns="487600" anchor="ctr" anchorCtr="0">
            <a:noAutofit/>
          </a:bodyPr>
          <a:lstStyle>
            <a:lvl1pPr lvl="0" algn="r">
              <a:buNone/>
              <a:defRPr sz="5300">
                <a:solidFill>
                  <a:schemeClr val="dk2"/>
                </a:solidFill>
              </a:defRPr>
            </a:lvl1pPr>
            <a:lvl2pPr lvl="1" algn="r">
              <a:buNone/>
              <a:defRPr sz="5300">
                <a:solidFill>
                  <a:schemeClr val="dk2"/>
                </a:solidFill>
              </a:defRPr>
            </a:lvl2pPr>
            <a:lvl3pPr lvl="2" algn="r">
              <a:buNone/>
              <a:defRPr sz="5300">
                <a:solidFill>
                  <a:schemeClr val="dk2"/>
                </a:solidFill>
              </a:defRPr>
            </a:lvl3pPr>
            <a:lvl4pPr lvl="3" algn="r">
              <a:buNone/>
              <a:defRPr sz="5300">
                <a:solidFill>
                  <a:schemeClr val="dk2"/>
                </a:solidFill>
              </a:defRPr>
            </a:lvl4pPr>
            <a:lvl5pPr lvl="4" algn="r">
              <a:buNone/>
              <a:defRPr sz="5300">
                <a:solidFill>
                  <a:schemeClr val="dk2"/>
                </a:solidFill>
              </a:defRPr>
            </a:lvl5pPr>
            <a:lvl6pPr lvl="5" algn="r">
              <a:buNone/>
              <a:defRPr sz="5300">
                <a:solidFill>
                  <a:schemeClr val="dk2"/>
                </a:solidFill>
              </a:defRPr>
            </a:lvl6pPr>
            <a:lvl7pPr lvl="6" algn="r">
              <a:buNone/>
              <a:defRPr sz="5300">
                <a:solidFill>
                  <a:schemeClr val="dk2"/>
                </a:solidFill>
              </a:defRPr>
            </a:lvl7pPr>
            <a:lvl8pPr lvl="7" algn="r">
              <a:buNone/>
              <a:defRPr sz="5300">
                <a:solidFill>
                  <a:schemeClr val="dk2"/>
                </a:solidFill>
              </a:defRPr>
            </a:lvl8pPr>
            <a:lvl9pPr lvl="8" algn="r">
              <a:buNone/>
              <a:defRPr sz="5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www.societyforscience.org/isef/international-rules/display-safety-rule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0"/>
            <a:ext cx="43815000" cy="37662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p:nvPr/>
        </p:nvSpPr>
        <p:spPr>
          <a:xfrm>
            <a:off x="1142990" y="685860"/>
            <a:ext cx="30175200" cy="2971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None/>
            </a:pPr>
            <a:r>
              <a:rPr lang="en" sz="11500">
                <a:solidFill>
                  <a:srgbClr val="FFFFFF"/>
                </a:solidFill>
              </a:rPr>
              <a:t>Science Project Title</a:t>
            </a:r>
            <a:endParaRPr sz="11500">
              <a:solidFill>
                <a:srgbClr val="FFFFFF"/>
              </a:solidFill>
            </a:endParaRPr>
          </a:p>
        </p:txBody>
      </p:sp>
      <p:sp>
        <p:nvSpPr>
          <p:cNvPr id="56" name="Google Shape;56;p13"/>
          <p:cNvSpPr txBox="1"/>
          <p:nvPr/>
        </p:nvSpPr>
        <p:spPr>
          <a:xfrm>
            <a:off x="914400" y="5669274"/>
            <a:ext cx="9132900" cy="1178400"/>
          </a:xfrm>
          <a:prstGeom prst="rect">
            <a:avLst/>
          </a:prstGeom>
          <a:gradFill>
            <a:gsLst>
              <a:gs pos="0">
                <a:srgbClr val="595959"/>
              </a:gs>
              <a:gs pos="90000">
                <a:srgbClr val="595959"/>
              </a:gs>
              <a:gs pos="91000">
                <a:srgbClr val="00B0EA"/>
              </a:gs>
              <a:gs pos="100000">
                <a:srgbClr val="00B0EA"/>
              </a:gs>
            </a:gsLst>
            <a:lin ang="5400012" scaled="0"/>
          </a:gradFill>
          <a:ln>
            <a:noFill/>
          </a:ln>
        </p:spPr>
        <p:txBody>
          <a:bodyPr spcFirstLastPara="1" wrap="square" lIns="365750" tIns="45700" rIns="91425" bIns="45700" anchor="ctr" anchorCtr="0">
            <a:noAutofit/>
          </a:bodyPr>
          <a:lstStyle/>
          <a:p>
            <a:pPr marL="0" lvl="0" indent="0" algn="ctr" rtl="0">
              <a:spcBef>
                <a:spcPts val="0"/>
              </a:spcBef>
              <a:spcAft>
                <a:spcPts val="0"/>
              </a:spcAft>
              <a:buNone/>
            </a:pPr>
            <a:r>
              <a:rPr lang="en" sz="5400">
                <a:solidFill>
                  <a:srgbClr val="FFFFFF"/>
                </a:solidFill>
              </a:rPr>
              <a:t>Problem / Question</a:t>
            </a:r>
            <a:endParaRPr sz="5400">
              <a:solidFill>
                <a:srgbClr val="FFFFFF"/>
              </a:solidFill>
            </a:endParaRPr>
          </a:p>
        </p:txBody>
      </p:sp>
      <p:sp>
        <p:nvSpPr>
          <p:cNvPr id="57" name="Google Shape;57;p13"/>
          <p:cNvSpPr txBox="1"/>
          <p:nvPr/>
        </p:nvSpPr>
        <p:spPr>
          <a:xfrm>
            <a:off x="914400" y="7113600"/>
            <a:ext cx="9132900" cy="2629800"/>
          </a:xfrm>
          <a:prstGeom prst="rect">
            <a:avLst/>
          </a:prstGeom>
          <a:solidFill>
            <a:srgbClr val="E7E7E7"/>
          </a:solidFill>
          <a:ln>
            <a:noFill/>
          </a:ln>
        </p:spPr>
        <p:txBody>
          <a:bodyPr spcFirstLastPara="1" wrap="square" lIns="182875" tIns="45700" rIns="365750" bIns="45700" anchor="ctr" anchorCtr="0">
            <a:noAutofit/>
          </a:bodyPr>
          <a:lstStyle/>
          <a:p>
            <a:pPr marL="0" lvl="0" indent="0" algn="l" rtl="0">
              <a:spcBef>
                <a:spcPts val="0"/>
              </a:spcBef>
              <a:spcAft>
                <a:spcPts val="0"/>
              </a:spcAft>
              <a:buNone/>
            </a:pPr>
            <a:r>
              <a:rPr lang="en" sz="3200">
                <a:solidFill>
                  <a:srgbClr val="000000"/>
                </a:solidFill>
              </a:rPr>
              <a:t>Enter your question here (statement of the problem)</a:t>
            </a:r>
            <a:endParaRPr sz="3200">
              <a:solidFill>
                <a:srgbClr val="000000"/>
              </a:solidFill>
            </a:endParaRPr>
          </a:p>
        </p:txBody>
      </p:sp>
      <p:sp>
        <p:nvSpPr>
          <p:cNvPr id="58" name="Google Shape;58;p13"/>
          <p:cNvSpPr txBox="1"/>
          <p:nvPr/>
        </p:nvSpPr>
        <p:spPr>
          <a:xfrm>
            <a:off x="914400" y="10418203"/>
            <a:ext cx="9132900" cy="1178400"/>
          </a:xfrm>
          <a:prstGeom prst="rect">
            <a:avLst/>
          </a:prstGeom>
          <a:gradFill>
            <a:gsLst>
              <a:gs pos="0">
                <a:srgbClr val="595959"/>
              </a:gs>
              <a:gs pos="90000">
                <a:srgbClr val="595959"/>
              </a:gs>
              <a:gs pos="91000">
                <a:srgbClr val="00B0EA"/>
              </a:gs>
              <a:gs pos="100000">
                <a:srgbClr val="00B0EA"/>
              </a:gs>
            </a:gsLst>
            <a:lin ang="5400012" scaled="0"/>
          </a:gradFill>
          <a:ln>
            <a:noFill/>
          </a:ln>
        </p:spPr>
        <p:txBody>
          <a:bodyPr spcFirstLastPara="1" wrap="square" lIns="365750" tIns="45700" rIns="91425" bIns="45700" anchor="ctr" anchorCtr="0">
            <a:noAutofit/>
          </a:bodyPr>
          <a:lstStyle/>
          <a:p>
            <a:pPr marL="0" lvl="0" indent="0" algn="ctr" rtl="0">
              <a:spcBef>
                <a:spcPts val="0"/>
              </a:spcBef>
              <a:spcAft>
                <a:spcPts val="0"/>
              </a:spcAft>
              <a:buNone/>
            </a:pPr>
            <a:r>
              <a:rPr lang="en" sz="5400">
                <a:solidFill>
                  <a:srgbClr val="FFFFFF"/>
                </a:solidFill>
              </a:rPr>
              <a:t>Hypothesis</a:t>
            </a:r>
            <a:endParaRPr sz="5400">
              <a:solidFill>
                <a:srgbClr val="FFFFFF"/>
              </a:solidFill>
            </a:endParaRPr>
          </a:p>
        </p:txBody>
      </p:sp>
      <p:sp>
        <p:nvSpPr>
          <p:cNvPr id="59" name="Google Shape;59;p13"/>
          <p:cNvSpPr txBox="1"/>
          <p:nvPr/>
        </p:nvSpPr>
        <p:spPr>
          <a:xfrm>
            <a:off x="914400" y="11817400"/>
            <a:ext cx="9132900" cy="3642600"/>
          </a:xfrm>
          <a:prstGeom prst="rect">
            <a:avLst/>
          </a:prstGeom>
          <a:solidFill>
            <a:srgbClr val="E7E7E7"/>
          </a:solidFill>
          <a:ln>
            <a:noFill/>
          </a:ln>
        </p:spPr>
        <p:txBody>
          <a:bodyPr spcFirstLastPara="1" wrap="square" lIns="182875" tIns="182875" rIns="91425" bIns="45700" anchor="t" anchorCtr="0">
            <a:noAutofit/>
          </a:bodyPr>
          <a:lstStyle/>
          <a:p>
            <a:pPr marL="438912" lvl="0" indent="-459232" algn="l" rtl="0">
              <a:spcBef>
                <a:spcPts val="1200"/>
              </a:spcBef>
              <a:spcAft>
                <a:spcPts val="0"/>
              </a:spcAft>
              <a:buClr>
                <a:srgbClr val="A5A5A5"/>
              </a:buClr>
              <a:buSzPts val="3200"/>
              <a:buChar char="•"/>
            </a:pPr>
            <a:r>
              <a:rPr lang="en" sz="3200">
                <a:solidFill>
                  <a:srgbClr val="000000"/>
                </a:solidFill>
              </a:rPr>
              <a:t>Write hypothesis before you begin the experiment</a:t>
            </a:r>
            <a:endParaRPr sz="3200">
              <a:solidFill>
                <a:srgbClr val="000000"/>
              </a:solidFill>
            </a:endParaRPr>
          </a:p>
          <a:p>
            <a:pPr marL="365760" lvl="0" indent="-386080" algn="l" rtl="0">
              <a:spcBef>
                <a:spcPts val="1200"/>
              </a:spcBef>
              <a:spcAft>
                <a:spcPts val="0"/>
              </a:spcAft>
              <a:buClr>
                <a:srgbClr val="A5A5A5"/>
              </a:buClr>
              <a:buSzPts val="3200"/>
              <a:buChar char="•"/>
            </a:pPr>
            <a:r>
              <a:rPr lang="en" sz="3200">
                <a:solidFill>
                  <a:srgbClr val="000000"/>
                </a:solidFill>
              </a:rPr>
              <a:t>This should be your best educated guess based on your research</a:t>
            </a:r>
            <a:endParaRPr sz="3200">
              <a:solidFill>
                <a:srgbClr val="000000"/>
              </a:solidFill>
            </a:endParaRPr>
          </a:p>
          <a:p>
            <a:pPr marL="365760" lvl="0" indent="-386080" algn="l" rtl="0">
              <a:spcBef>
                <a:spcPts val="1200"/>
              </a:spcBef>
              <a:spcAft>
                <a:spcPts val="0"/>
              </a:spcAft>
              <a:buClr>
                <a:srgbClr val="A5A5A5"/>
              </a:buClr>
              <a:buSzPts val="3200"/>
              <a:buChar char="•"/>
            </a:pPr>
            <a:r>
              <a:rPr lang="en" sz="3200"/>
              <a:t>If you are doing an engineering project, this section should be your Engineering Goal</a:t>
            </a:r>
            <a:endParaRPr sz="3200"/>
          </a:p>
        </p:txBody>
      </p:sp>
      <p:sp>
        <p:nvSpPr>
          <p:cNvPr id="60" name="Google Shape;60;p13"/>
          <p:cNvSpPr txBox="1"/>
          <p:nvPr/>
        </p:nvSpPr>
        <p:spPr>
          <a:xfrm>
            <a:off x="914400" y="24347039"/>
            <a:ext cx="9132900" cy="1122300"/>
          </a:xfrm>
          <a:prstGeom prst="rect">
            <a:avLst/>
          </a:prstGeom>
          <a:gradFill>
            <a:gsLst>
              <a:gs pos="0">
                <a:srgbClr val="595959"/>
              </a:gs>
              <a:gs pos="90000">
                <a:srgbClr val="595959"/>
              </a:gs>
              <a:gs pos="91000">
                <a:srgbClr val="00B0EA"/>
              </a:gs>
              <a:gs pos="100000">
                <a:srgbClr val="00B0EA"/>
              </a:gs>
            </a:gsLst>
            <a:lin ang="5400012" scaled="0"/>
          </a:gradFill>
          <a:ln>
            <a:noFill/>
          </a:ln>
        </p:spPr>
        <p:txBody>
          <a:bodyPr spcFirstLastPara="1" wrap="square" lIns="365750" tIns="45700" rIns="91425" bIns="45700" anchor="ctr" anchorCtr="0">
            <a:noAutofit/>
          </a:bodyPr>
          <a:lstStyle/>
          <a:p>
            <a:pPr marL="0" lvl="0" indent="0" algn="ctr" rtl="0">
              <a:spcBef>
                <a:spcPts val="0"/>
              </a:spcBef>
              <a:spcAft>
                <a:spcPts val="0"/>
              </a:spcAft>
              <a:buNone/>
            </a:pPr>
            <a:r>
              <a:rPr lang="en" sz="5400">
                <a:solidFill>
                  <a:srgbClr val="FFFFFF"/>
                </a:solidFill>
              </a:rPr>
              <a:t>Background Research</a:t>
            </a:r>
            <a:endParaRPr sz="5400">
              <a:solidFill>
                <a:srgbClr val="FFFFFF"/>
              </a:solidFill>
            </a:endParaRPr>
          </a:p>
        </p:txBody>
      </p:sp>
      <p:sp>
        <p:nvSpPr>
          <p:cNvPr id="61" name="Google Shape;61;p13"/>
          <p:cNvSpPr txBox="1"/>
          <p:nvPr/>
        </p:nvSpPr>
        <p:spPr>
          <a:xfrm>
            <a:off x="914400" y="25719000"/>
            <a:ext cx="9132900" cy="6291900"/>
          </a:xfrm>
          <a:prstGeom prst="rect">
            <a:avLst/>
          </a:prstGeom>
          <a:solidFill>
            <a:srgbClr val="E7E7E7"/>
          </a:solidFill>
          <a:ln>
            <a:noFill/>
          </a:ln>
        </p:spPr>
        <p:txBody>
          <a:bodyPr spcFirstLastPara="1" wrap="square" lIns="91425" tIns="182875" rIns="91425" bIns="45700" anchor="t" anchorCtr="0">
            <a:noAutofit/>
          </a:bodyPr>
          <a:lstStyle/>
          <a:p>
            <a:pPr marL="0" lvl="0" indent="0" algn="l" rtl="0">
              <a:spcBef>
                <a:spcPts val="0"/>
              </a:spcBef>
              <a:spcAft>
                <a:spcPts val="0"/>
              </a:spcAft>
              <a:buNone/>
            </a:pPr>
            <a:r>
              <a:rPr lang="en" sz="3200">
                <a:solidFill>
                  <a:srgbClr val="000000"/>
                </a:solidFill>
              </a:rPr>
              <a:t>Add a brief overview of the background research for your project. </a:t>
            </a:r>
            <a:endParaRPr sz="3200">
              <a:solidFill>
                <a:srgbClr val="000000"/>
              </a:solidFill>
            </a:endParaRPr>
          </a:p>
        </p:txBody>
      </p:sp>
      <p:sp>
        <p:nvSpPr>
          <p:cNvPr id="62" name="Google Shape;62;p13"/>
          <p:cNvSpPr txBox="1"/>
          <p:nvPr/>
        </p:nvSpPr>
        <p:spPr>
          <a:xfrm>
            <a:off x="914400" y="16184316"/>
            <a:ext cx="9132900" cy="1122300"/>
          </a:xfrm>
          <a:prstGeom prst="rect">
            <a:avLst/>
          </a:prstGeom>
          <a:gradFill>
            <a:gsLst>
              <a:gs pos="0">
                <a:srgbClr val="595959"/>
              </a:gs>
              <a:gs pos="90000">
                <a:srgbClr val="595959"/>
              </a:gs>
              <a:gs pos="91000">
                <a:srgbClr val="00B0EA"/>
              </a:gs>
              <a:gs pos="100000">
                <a:srgbClr val="00B0EA"/>
              </a:gs>
            </a:gsLst>
            <a:lin ang="5400012" scaled="0"/>
          </a:gradFill>
          <a:ln>
            <a:noFill/>
          </a:ln>
        </p:spPr>
        <p:txBody>
          <a:bodyPr spcFirstLastPara="1" wrap="square" lIns="365750" tIns="45700" rIns="91425" bIns="45700" anchor="ctr" anchorCtr="0">
            <a:noAutofit/>
          </a:bodyPr>
          <a:lstStyle/>
          <a:p>
            <a:pPr marL="0" lvl="0" indent="0" algn="ctr" rtl="0">
              <a:spcBef>
                <a:spcPts val="0"/>
              </a:spcBef>
              <a:spcAft>
                <a:spcPts val="0"/>
              </a:spcAft>
              <a:buNone/>
            </a:pPr>
            <a:r>
              <a:rPr lang="en" sz="5400">
                <a:solidFill>
                  <a:srgbClr val="FFFFFF"/>
                </a:solidFill>
              </a:rPr>
              <a:t>Variables</a:t>
            </a:r>
            <a:endParaRPr sz="5400">
              <a:solidFill>
                <a:srgbClr val="FFFFFF"/>
              </a:solidFill>
            </a:endParaRPr>
          </a:p>
        </p:txBody>
      </p:sp>
      <p:grpSp>
        <p:nvGrpSpPr>
          <p:cNvPr id="63" name="Google Shape;63;p13"/>
          <p:cNvGrpSpPr/>
          <p:nvPr/>
        </p:nvGrpSpPr>
        <p:grpSpPr>
          <a:xfrm>
            <a:off x="917250" y="17767724"/>
            <a:ext cx="9126850" cy="5898346"/>
            <a:chOff x="1145850" y="26911724"/>
            <a:chExt cx="9126850" cy="5898346"/>
          </a:xfrm>
        </p:grpSpPr>
        <p:sp>
          <p:nvSpPr>
            <p:cNvPr id="64" name="Google Shape;64;p13"/>
            <p:cNvSpPr/>
            <p:nvPr/>
          </p:nvSpPr>
          <p:spPr>
            <a:xfrm>
              <a:off x="1145854" y="26911724"/>
              <a:ext cx="2782500" cy="1436100"/>
            </a:xfrm>
            <a:prstGeom prst="rect">
              <a:avLst/>
            </a:prstGeom>
            <a:solidFill>
              <a:srgbClr val="00B0EA"/>
            </a:solidFill>
            <a:ln w="12700" cap="flat" cmpd="sng">
              <a:solidFill>
                <a:srgbClr val="00B0E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txBox="1"/>
            <p:nvPr/>
          </p:nvSpPr>
          <p:spPr>
            <a:xfrm>
              <a:off x="1145854" y="26911724"/>
              <a:ext cx="2782500" cy="1436100"/>
            </a:xfrm>
            <a:prstGeom prst="rect">
              <a:avLst/>
            </a:prstGeom>
            <a:noFill/>
            <a:ln>
              <a:noFill/>
            </a:ln>
          </p:spPr>
          <p:txBody>
            <a:bodyPr spcFirstLastPara="1" wrap="square" lIns="199125" tIns="113775" rIns="199125" bIns="113775" anchor="ctr" anchorCtr="0">
              <a:noAutofit/>
            </a:bodyPr>
            <a:lstStyle/>
            <a:p>
              <a:pPr marL="0" marR="0" lvl="0" indent="0" algn="ctr" rtl="0">
                <a:lnSpc>
                  <a:spcPct val="90000"/>
                </a:lnSpc>
                <a:spcBef>
                  <a:spcPts val="0"/>
                </a:spcBef>
                <a:spcAft>
                  <a:spcPts val="0"/>
                </a:spcAft>
                <a:buNone/>
              </a:pPr>
              <a:r>
                <a:rPr lang="en" sz="2800" b="0" i="0" u="none" strike="noStrike" cap="none">
                  <a:solidFill>
                    <a:srgbClr val="FFFFFF"/>
                  </a:solidFill>
                  <a:latin typeface="Arial"/>
                  <a:ea typeface="Arial"/>
                  <a:cs typeface="Arial"/>
                  <a:sym typeface="Arial"/>
                </a:rPr>
                <a:t>Controlled variables</a:t>
              </a:r>
              <a:endParaRPr sz="2800" b="0" i="0" u="none" strike="noStrike" cap="none">
                <a:solidFill>
                  <a:srgbClr val="FFFFFF"/>
                </a:solidFill>
                <a:latin typeface="Arial"/>
                <a:ea typeface="Arial"/>
                <a:cs typeface="Arial"/>
                <a:sym typeface="Arial"/>
              </a:endParaRPr>
            </a:p>
          </p:txBody>
        </p:sp>
        <p:sp>
          <p:nvSpPr>
            <p:cNvPr id="66" name="Google Shape;66;p13"/>
            <p:cNvSpPr/>
            <p:nvPr/>
          </p:nvSpPr>
          <p:spPr>
            <a:xfrm>
              <a:off x="1145850" y="28347870"/>
              <a:ext cx="2782500" cy="4462200"/>
            </a:xfrm>
            <a:prstGeom prst="rect">
              <a:avLst/>
            </a:prstGeom>
            <a:solidFill>
              <a:srgbClr val="C9E3F5">
                <a:alpha val="89800"/>
              </a:srgbClr>
            </a:solidFill>
            <a:ln w="12700" cap="flat" cmpd="sng">
              <a:solidFill>
                <a:srgbClr val="C9E3F5">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txBox="1"/>
            <p:nvPr/>
          </p:nvSpPr>
          <p:spPr>
            <a:xfrm>
              <a:off x="1232550" y="28406520"/>
              <a:ext cx="2782800" cy="4344900"/>
            </a:xfrm>
            <a:prstGeom prst="rect">
              <a:avLst/>
            </a:prstGeom>
            <a:noFill/>
            <a:ln>
              <a:noFill/>
            </a:ln>
          </p:spPr>
          <p:txBody>
            <a:bodyPr spcFirstLastPara="1" wrap="square" lIns="149350" tIns="149350" rIns="199125" bIns="224025" anchor="t" anchorCtr="0">
              <a:noAutofit/>
            </a:bodyPr>
            <a:lstStyle/>
            <a:p>
              <a:pPr marL="285750" marR="0" lvl="1" indent="-285750" algn="l" rtl="0">
                <a:lnSpc>
                  <a:spcPct val="90000"/>
                </a:lnSpc>
                <a:spcBef>
                  <a:spcPts val="0"/>
                </a:spcBef>
                <a:spcAft>
                  <a:spcPts val="0"/>
                </a:spcAft>
                <a:buClr>
                  <a:srgbClr val="000000"/>
                </a:buClr>
                <a:buSzPts val="2800"/>
                <a:buFont typeface="Arial"/>
                <a:buChar char="•"/>
              </a:pPr>
              <a:r>
                <a:rPr lang="en" sz="2800" b="0" i="0" u="none" strike="noStrike" cap="none">
                  <a:solidFill>
                    <a:srgbClr val="000000"/>
                  </a:solidFill>
                  <a:latin typeface="Arial"/>
                  <a:ea typeface="Arial"/>
                  <a:cs typeface="Arial"/>
                  <a:sym typeface="Arial"/>
                </a:rPr>
                <a:t>These are kept the same throughout your experiments</a:t>
              </a:r>
              <a:endParaRPr sz="2800" b="0" i="0" u="none" strike="noStrike" cap="none">
                <a:solidFill>
                  <a:srgbClr val="000000"/>
                </a:solidFill>
                <a:latin typeface="Arial"/>
                <a:ea typeface="Arial"/>
                <a:cs typeface="Arial"/>
                <a:sym typeface="Arial"/>
              </a:endParaRPr>
            </a:p>
          </p:txBody>
        </p:sp>
        <p:sp>
          <p:nvSpPr>
            <p:cNvPr id="68" name="Google Shape;68;p13"/>
            <p:cNvSpPr/>
            <p:nvPr/>
          </p:nvSpPr>
          <p:spPr>
            <a:xfrm>
              <a:off x="4318027" y="26911724"/>
              <a:ext cx="2782500" cy="1436100"/>
            </a:xfrm>
            <a:prstGeom prst="rect">
              <a:avLst/>
            </a:prstGeom>
            <a:solidFill>
              <a:srgbClr val="00B0EA"/>
            </a:solidFill>
            <a:ln w="12700" cap="flat" cmpd="sng">
              <a:solidFill>
                <a:srgbClr val="00B0E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txBox="1"/>
            <p:nvPr/>
          </p:nvSpPr>
          <p:spPr>
            <a:xfrm>
              <a:off x="4318027" y="26911724"/>
              <a:ext cx="2782500" cy="1436100"/>
            </a:xfrm>
            <a:prstGeom prst="rect">
              <a:avLst/>
            </a:prstGeom>
            <a:noFill/>
            <a:ln>
              <a:noFill/>
            </a:ln>
          </p:spPr>
          <p:txBody>
            <a:bodyPr spcFirstLastPara="1" wrap="square" lIns="199125" tIns="113775" rIns="199125" bIns="113775" anchor="ctr" anchorCtr="0">
              <a:noAutofit/>
            </a:bodyPr>
            <a:lstStyle/>
            <a:p>
              <a:pPr marL="0" marR="0" lvl="0" indent="0" algn="ctr" rtl="0">
                <a:lnSpc>
                  <a:spcPct val="90000"/>
                </a:lnSpc>
                <a:spcBef>
                  <a:spcPts val="0"/>
                </a:spcBef>
                <a:spcAft>
                  <a:spcPts val="0"/>
                </a:spcAft>
                <a:buNone/>
              </a:pPr>
              <a:r>
                <a:rPr lang="en" sz="2800" b="0" i="0" u="none" strike="noStrike" cap="none">
                  <a:solidFill>
                    <a:srgbClr val="FFFFFF"/>
                  </a:solidFill>
                  <a:latin typeface="Arial"/>
                  <a:ea typeface="Arial"/>
                  <a:cs typeface="Arial"/>
                  <a:sym typeface="Arial"/>
                </a:rPr>
                <a:t>Independent variable</a:t>
              </a:r>
              <a:endParaRPr sz="2800" b="0" i="0" u="none" strike="noStrike" cap="none">
                <a:solidFill>
                  <a:srgbClr val="FFFFFF"/>
                </a:solidFill>
                <a:latin typeface="Arial"/>
                <a:ea typeface="Arial"/>
                <a:cs typeface="Arial"/>
                <a:sym typeface="Arial"/>
              </a:endParaRPr>
            </a:p>
          </p:txBody>
        </p:sp>
        <p:sp>
          <p:nvSpPr>
            <p:cNvPr id="70" name="Google Shape;70;p13"/>
            <p:cNvSpPr/>
            <p:nvPr/>
          </p:nvSpPr>
          <p:spPr>
            <a:xfrm>
              <a:off x="4318025" y="28347870"/>
              <a:ext cx="2782500" cy="4462200"/>
            </a:xfrm>
            <a:prstGeom prst="rect">
              <a:avLst/>
            </a:prstGeom>
            <a:solidFill>
              <a:srgbClr val="C9E3F5">
                <a:alpha val="89800"/>
              </a:srgbClr>
            </a:solidFill>
            <a:ln w="12700" cap="flat" cmpd="sng">
              <a:solidFill>
                <a:srgbClr val="C9E3F5">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txBox="1"/>
            <p:nvPr/>
          </p:nvSpPr>
          <p:spPr>
            <a:xfrm>
              <a:off x="4404725" y="28406525"/>
              <a:ext cx="2782800" cy="4344900"/>
            </a:xfrm>
            <a:prstGeom prst="rect">
              <a:avLst/>
            </a:prstGeom>
            <a:noFill/>
            <a:ln>
              <a:noFill/>
            </a:ln>
          </p:spPr>
          <p:txBody>
            <a:bodyPr spcFirstLastPara="1" wrap="square" lIns="149350" tIns="149350" rIns="199125" bIns="224025" anchor="t" anchorCtr="0">
              <a:noAutofit/>
            </a:bodyPr>
            <a:lstStyle/>
            <a:p>
              <a:pPr marL="285750" marR="0" lvl="1" indent="-285750" algn="l" rtl="0">
                <a:lnSpc>
                  <a:spcPct val="90000"/>
                </a:lnSpc>
                <a:spcBef>
                  <a:spcPts val="0"/>
                </a:spcBef>
                <a:spcAft>
                  <a:spcPts val="0"/>
                </a:spcAft>
                <a:buClr>
                  <a:srgbClr val="000000"/>
                </a:buClr>
                <a:buSzPts val="2800"/>
                <a:buFont typeface="Arial"/>
                <a:buChar char="•"/>
              </a:pPr>
              <a:r>
                <a:rPr lang="en" sz="2800" b="0" i="0" u="none" strike="noStrike" cap="none">
                  <a:solidFill>
                    <a:srgbClr val="000000"/>
                  </a:solidFill>
                  <a:latin typeface="Arial"/>
                  <a:ea typeface="Arial"/>
                  <a:cs typeface="Arial"/>
                  <a:sym typeface="Arial"/>
                </a:rPr>
                <a:t>The </a:t>
              </a:r>
              <a:r>
                <a:rPr lang="en" sz="2800" b="1" i="0" u="none" strike="noStrike" cap="none">
                  <a:solidFill>
                    <a:srgbClr val="000000"/>
                  </a:solidFill>
                  <a:latin typeface="Arial"/>
                  <a:ea typeface="Arial"/>
                  <a:cs typeface="Arial"/>
                  <a:sym typeface="Arial"/>
                </a:rPr>
                <a:t>one</a:t>
              </a:r>
              <a:r>
                <a:rPr lang="en" sz="2800" b="0" i="0" u="none" strike="noStrike" cap="none">
                  <a:solidFill>
                    <a:srgbClr val="000000"/>
                  </a:solidFill>
                  <a:latin typeface="Arial"/>
                  <a:ea typeface="Arial"/>
                  <a:cs typeface="Arial"/>
                  <a:sym typeface="Arial"/>
                </a:rPr>
                <a:t> variable you purposely change and test</a:t>
              </a:r>
              <a:endParaRPr sz="2800" b="0" i="0" u="none" strike="noStrike" cap="none">
                <a:solidFill>
                  <a:srgbClr val="000000"/>
                </a:solidFill>
                <a:latin typeface="Arial"/>
                <a:ea typeface="Arial"/>
                <a:cs typeface="Arial"/>
                <a:sym typeface="Arial"/>
              </a:endParaRPr>
            </a:p>
          </p:txBody>
        </p:sp>
        <p:sp>
          <p:nvSpPr>
            <p:cNvPr id="72" name="Google Shape;72;p13"/>
            <p:cNvSpPr/>
            <p:nvPr/>
          </p:nvSpPr>
          <p:spPr>
            <a:xfrm>
              <a:off x="7490199" y="26911724"/>
              <a:ext cx="2782500" cy="1436100"/>
            </a:xfrm>
            <a:prstGeom prst="rect">
              <a:avLst/>
            </a:prstGeom>
            <a:solidFill>
              <a:srgbClr val="00B0EA"/>
            </a:solidFill>
            <a:ln w="12700" cap="flat" cmpd="sng">
              <a:solidFill>
                <a:srgbClr val="00B0E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txBox="1"/>
            <p:nvPr/>
          </p:nvSpPr>
          <p:spPr>
            <a:xfrm>
              <a:off x="7490199" y="26911724"/>
              <a:ext cx="2782500" cy="1436100"/>
            </a:xfrm>
            <a:prstGeom prst="rect">
              <a:avLst/>
            </a:prstGeom>
            <a:noFill/>
            <a:ln>
              <a:noFill/>
            </a:ln>
          </p:spPr>
          <p:txBody>
            <a:bodyPr spcFirstLastPara="1" wrap="square" lIns="199125" tIns="113775" rIns="199125" bIns="113775" anchor="ctr" anchorCtr="0">
              <a:noAutofit/>
            </a:bodyPr>
            <a:lstStyle/>
            <a:p>
              <a:pPr marL="0" marR="0" lvl="0" indent="0" algn="ctr" rtl="0">
                <a:lnSpc>
                  <a:spcPct val="90000"/>
                </a:lnSpc>
                <a:spcBef>
                  <a:spcPts val="0"/>
                </a:spcBef>
                <a:spcAft>
                  <a:spcPts val="0"/>
                </a:spcAft>
                <a:buNone/>
              </a:pPr>
              <a:r>
                <a:rPr lang="en" sz="2800" b="0" i="0" u="none" strike="noStrike" cap="none">
                  <a:solidFill>
                    <a:srgbClr val="FFFFFF"/>
                  </a:solidFill>
                  <a:latin typeface="Arial"/>
                  <a:ea typeface="Arial"/>
                  <a:cs typeface="Arial"/>
                  <a:sym typeface="Arial"/>
                </a:rPr>
                <a:t>Dependent variable</a:t>
              </a:r>
              <a:endParaRPr sz="2800" b="0" i="0" u="none" strike="noStrike" cap="none">
                <a:solidFill>
                  <a:srgbClr val="FFFFFF"/>
                </a:solidFill>
                <a:latin typeface="Arial"/>
                <a:ea typeface="Arial"/>
                <a:cs typeface="Arial"/>
                <a:sym typeface="Arial"/>
              </a:endParaRPr>
            </a:p>
          </p:txBody>
        </p:sp>
        <p:sp>
          <p:nvSpPr>
            <p:cNvPr id="74" name="Google Shape;74;p13"/>
            <p:cNvSpPr/>
            <p:nvPr/>
          </p:nvSpPr>
          <p:spPr>
            <a:xfrm>
              <a:off x="7490200" y="28347870"/>
              <a:ext cx="2782500" cy="4462200"/>
            </a:xfrm>
            <a:prstGeom prst="rect">
              <a:avLst/>
            </a:prstGeom>
            <a:solidFill>
              <a:srgbClr val="C9E3F5">
                <a:alpha val="89800"/>
              </a:srgbClr>
            </a:solidFill>
            <a:ln w="12700" cap="flat" cmpd="sng">
              <a:solidFill>
                <a:srgbClr val="C9E3F5">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txBox="1"/>
            <p:nvPr/>
          </p:nvSpPr>
          <p:spPr>
            <a:xfrm>
              <a:off x="7576900" y="28406525"/>
              <a:ext cx="2609100" cy="4344900"/>
            </a:xfrm>
            <a:prstGeom prst="rect">
              <a:avLst/>
            </a:prstGeom>
            <a:noFill/>
            <a:ln>
              <a:noFill/>
            </a:ln>
          </p:spPr>
          <p:txBody>
            <a:bodyPr spcFirstLastPara="1" wrap="square" lIns="149350" tIns="149350" rIns="199125" bIns="224025" anchor="t" anchorCtr="0">
              <a:noAutofit/>
            </a:bodyPr>
            <a:lstStyle/>
            <a:p>
              <a:pPr marL="285750" marR="0" lvl="1" indent="-285750" algn="l" rtl="0">
                <a:lnSpc>
                  <a:spcPct val="90000"/>
                </a:lnSpc>
                <a:spcBef>
                  <a:spcPts val="0"/>
                </a:spcBef>
                <a:spcAft>
                  <a:spcPts val="0"/>
                </a:spcAft>
                <a:buClr>
                  <a:srgbClr val="000000"/>
                </a:buClr>
                <a:buSzPts val="2800"/>
                <a:buFont typeface="Arial"/>
                <a:buChar char="•"/>
              </a:pPr>
              <a:r>
                <a:rPr lang="en" sz="2800" b="0" i="0" u="none" strike="noStrike" cap="none">
                  <a:solidFill>
                    <a:srgbClr val="000000"/>
                  </a:solidFill>
                  <a:latin typeface="Arial"/>
                  <a:ea typeface="Arial"/>
                  <a:cs typeface="Arial"/>
                  <a:sym typeface="Arial"/>
                </a:rPr>
                <a:t>The measure of change observed because of independent variable</a:t>
              </a:r>
              <a:endParaRPr sz="2800" b="0" i="0" u="none" strike="noStrike" cap="none">
                <a:solidFill>
                  <a:srgbClr val="000000"/>
                </a:solidFill>
                <a:latin typeface="Arial"/>
                <a:ea typeface="Arial"/>
                <a:cs typeface="Arial"/>
                <a:sym typeface="Arial"/>
              </a:endParaRPr>
            </a:p>
            <a:p>
              <a:pPr marL="285750" marR="0" lvl="1" indent="-285750" algn="l" rtl="0">
                <a:lnSpc>
                  <a:spcPct val="90000"/>
                </a:lnSpc>
                <a:spcBef>
                  <a:spcPts val="420"/>
                </a:spcBef>
                <a:spcAft>
                  <a:spcPts val="0"/>
                </a:spcAft>
                <a:buClr>
                  <a:srgbClr val="000000"/>
                </a:buClr>
                <a:buSzPts val="2800"/>
                <a:buFont typeface="Arial"/>
                <a:buChar char="•"/>
              </a:pPr>
              <a:r>
                <a:rPr lang="en" sz="2800" b="0" i="0" u="none" strike="noStrike" cap="none">
                  <a:solidFill>
                    <a:srgbClr val="000000"/>
                  </a:solidFill>
                  <a:latin typeface="Arial"/>
                  <a:ea typeface="Arial"/>
                  <a:cs typeface="Arial"/>
                  <a:sym typeface="Arial"/>
                </a:rPr>
                <a:t>Decide how you will measure the change</a:t>
              </a:r>
              <a:endParaRPr sz="2800" b="0" i="0" u="none" strike="noStrike" cap="none">
                <a:solidFill>
                  <a:srgbClr val="000000"/>
                </a:solidFill>
                <a:latin typeface="Arial"/>
                <a:ea typeface="Arial"/>
                <a:cs typeface="Arial"/>
                <a:sym typeface="Arial"/>
              </a:endParaRPr>
            </a:p>
          </p:txBody>
        </p:sp>
      </p:grpSp>
      <p:sp>
        <p:nvSpPr>
          <p:cNvPr id="76" name="Google Shape;76;p13"/>
          <p:cNvSpPr txBox="1"/>
          <p:nvPr/>
        </p:nvSpPr>
        <p:spPr>
          <a:xfrm>
            <a:off x="11982100" y="5679075"/>
            <a:ext cx="9091500" cy="1085700"/>
          </a:xfrm>
          <a:prstGeom prst="rect">
            <a:avLst/>
          </a:prstGeom>
          <a:gradFill>
            <a:gsLst>
              <a:gs pos="0">
                <a:srgbClr val="595959"/>
              </a:gs>
              <a:gs pos="90000">
                <a:srgbClr val="595959"/>
              </a:gs>
              <a:gs pos="91000">
                <a:srgbClr val="00B0EA"/>
              </a:gs>
              <a:gs pos="100000">
                <a:srgbClr val="00B0EA"/>
              </a:gs>
            </a:gsLst>
            <a:lin ang="5400012" scaled="0"/>
          </a:gradFill>
          <a:ln>
            <a:noFill/>
          </a:ln>
        </p:spPr>
        <p:txBody>
          <a:bodyPr spcFirstLastPara="1" wrap="square" lIns="365750" tIns="45700" rIns="91425" bIns="45700" anchor="ctr" anchorCtr="0">
            <a:noAutofit/>
          </a:bodyPr>
          <a:lstStyle/>
          <a:p>
            <a:pPr marL="0" lvl="0" indent="0" algn="ctr" rtl="0">
              <a:spcBef>
                <a:spcPts val="0"/>
              </a:spcBef>
              <a:spcAft>
                <a:spcPts val="0"/>
              </a:spcAft>
              <a:buNone/>
            </a:pPr>
            <a:r>
              <a:rPr lang="en" sz="5400">
                <a:solidFill>
                  <a:srgbClr val="FFFFFF"/>
                </a:solidFill>
              </a:rPr>
              <a:t>Materials</a:t>
            </a:r>
            <a:endParaRPr sz="5400">
              <a:solidFill>
                <a:srgbClr val="FFFFFF"/>
              </a:solidFill>
            </a:endParaRPr>
          </a:p>
        </p:txBody>
      </p:sp>
      <p:graphicFrame>
        <p:nvGraphicFramePr>
          <p:cNvPr id="77" name="Google Shape;77;p13" descr="Sample table with 2 columns, 8 rows" title="Table"/>
          <p:cNvGraphicFramePr/>
          <p:nvPr/>
        </p:nvGraphicFramePr>
        <p:xfrm>
          <a:off x="12051038" y="7219751"/>
          <a:ext cx="8952550" cy="4384400"/>
        </p:xfrm>
        <a:graphic>
          <a:graphicData uri="http://schemas.openxmlformats.org/drawingml/2006/table">
            <a:tbl>
              <a:tblPr firstRow="1" bandRow="1">
                <a:noFill/>
                <a:tableStyleId>{A4D2D1E3-B1E4-47F7-815F-3061A7308AFE}</a:tableStyleId>
              </a:tblPr>
              <a:tblGrid>
                <a:gridCol w="4476275">
                  <a:extLst>
                    <a:ext uri="{9D8B030D-6E8A-4147-A177-3AD203B41FA5}">
                      <a16:colId xmlns:a16="http://schemas.microsoft.com/office/drawing/2014/main" val="20000"/>
                    </a:ext>
                  </a:extLst>
                </a:gridCol>
                <a:gridCol w="4476275">
                  <a:extLst>
                    <a:ext uri="{9D8B030D-6E8A-4147-A177-3AD203B41FA5}">
                      <a16:colId xmlns:a16="http://schemas.microsoft.com/office/drawing/2014/main" val="20001"/>
                    </a:ext>
                  </a:extLst>
                </a:gridCol>
              </a:tblGrid>
              <a:tr h="548050">
                <a:tc>
                  <a:txBody>
                    <a:bodyPr/>
                    <a:lstStyle/>
                    <a:p>
                      <a:pPr marL="0" marR="0" lvl="0" indent="0" algn="ctr" rtl="0">
                        <a:spcBef>
                          <a:spcPts val="0"/>
                        </a:spcBef>
                        <a:spcAft>
                          <a:spcPts val="0"/>
                        </a:spcAft>
                        <a:buNone/>
                      </a:pPr>
                      <a:r>
                        <a:rPr lang="en" sz="2800"/>
                        <a:t>Quantity</a:t>
                      </a:r>
                      <a:r>
                        <a:rPr lang="en" sz="2800" u="none" strike="noStrike" cap="none"/>
                        <a:t> (detailed list)</a:t>
                      </a:r>
                      <a:endParaRPr sz="2800" u="none" strike="noStrike" cap="none"/>
                    </a:p>
                  </a:txBody>
                  <a:tcPr marL="91450" marR="91450" marT="45725" marB="45725" anchor="ctr"/>
                </a:tc>
                <a:tc>
                  <a:txBody>
                    <a:bodyPr/>
                    <a:lstStyle/>
                    <a:p>
                      <a:pPr marL="0" marR="0" lvl="0" indent="0" algn="ctr" rtl="0">
                        <a:spcBef>
                          <a:spcPts val="0"/>
                        </a:spcBef>
                        <a:spcAft>
                          <a:spcPts val="0"/>
                        </a:spcAft>
                        <a:buNone/>
                      </a:pPr>
                      <a:r>
                        <a:rPr lang="en" sz="2800"/>
                        <a:t>Materials</a:t>
                      </a:r>
                      <a:r>
                        <a:rPr lang="en" sz="2800" u="none" strike="noStrike" cap="none"/>
                        <a:t> (be specific)</a:t>
                      </a:r>
                      <a:endParaRPr sz="2800" u="none" strike="noStrike" cap="none"/>
                    </a:p>
                  </a:txBody>
                  <a:tcPr marL="91450" marR="91450" marT="45725" marB="45725" anchor="ctr"/>
                </a:tc>
                <a:extLst>
                  <a:ext uri="{0D108BD9-81ED-4DB2-BD59-A6C34878D82A}">
                    <a16:rowId xmlns:a16="http://schemas.microsoft.com/office/drawing/2014/main" val="10000"/>
                  </a:ext>
                </a:extLst>
              </a:tr>
              <a:tr h="548050">
                <a:tc>
                  <a:txBody>
                    <a:bodyPr/>
                    <a:lstStyle/>
                    <a:p>
                      <a:pPr marL="0" marR="0" lvl="0" indent="0" algn="ctr" rtl="0">
                        <a:spcBef>
                          <a:spcPts val="0"/>
                        </a:spcBef>
                        <a:spcAft>
                          <a:spcPts val="0"/>
                        </a:spcAft>
                        <a:buNone/>
                      </a:pPr>
                      <a:r>
                        <a:rPr lang="en" sz="2800"/>
                        <a:t>Amount</a:t>
                      </a:r>
                      <a:endParaRPr sz="2800" u="none" strike="noStrike" cap="none"/>
                    </a:p>
                  </a:txBody>
                  <a:tcPr marL="91450" marR="91450" marT="45725" marB="45725" anchor="ctr">
                    <a:lnB w="9525" cap="flat" cmpd="sng">
                      <a:solidFill>
                        <a:srgbClr val="00B0EA"/>
                      </a:solidFill>
                      <a:prstDash val="solid"/>
                      <a:round/>
                      <a:headEnd type="none" w="sm" len="sm"/>
                      <a:tailEnd type="none" w="sm" len="sm"/>
                    </a:lnB>
                  </a:tcPr>
                </a:tc>
                <a:tc>
                  <a:txBody>
                    <a:bodyPr/>
                    <a:lstStyle/>
                    <a:p>
                      <a:pPr marL="0" marR="0" lvl="0" indent="0" algn="ctr" rtl="0">
                        <a:spcBef>
                          <a:spcPts val="0"/>
                        </a:spcBef>
                        <a:spcAft>
                          <a:spcPts val="0"/>
                        </a:spcAft>
                        <a:buNone/>
                      </a:pPr>
                      <a:r>
                        <a:rPr lang="en" sz="2800"/>
                        <a:t>Item</a:t>
                      </a:r>
                      <a:endParaRPr sz="2800" u="none" strike="noStrike" cap="none"/>
                    </a:p>
                  </a:txBody>
                  <a:tcPr marL="91450" marR="91450" marT="45725" marB="45725" anchor="ctr">
                    <a:lnB w="9525" cap="flat" cmpd="sng">
                      <a:solidFill>
                        <a:srgbClr val="00B0EA"/>
                      </a:solidFill>
                      <a:prstDash val="solid"/>
                      <a:round/>
                      <a:headEnd type="none" w="sm" len="sm"/>
                      <a:tailEnd type="none" w="sm" len="sm"/>
                    </a:lnB>
                  </a:tcPr>
                </a:tc>
                <a:extLst>
                  <a:ext uri="{0D108BD9-81ED-4DB2-BD59-A6C34878D82A}">
                    <a16:rowId xmlns:a16="http://schemas.microsoft.com/office/drawing/2014/main" val="10001"/>
                  </a:ext>
                </a:extLst>
              </a:tr>
              <a:tr h="548050">
                <a:tc>
                  <a:txBody>
                    <a:bodyPr/>
                    <a:lstStyle/>
                    <a:p>
                      <a:pPr marL="0" marR="0" lvl="0" indent="0" algn="ctr" rtl="0">
                        <a:spcBef>
                          <a:spcPts val="0"/>
                        </a:spcBef>
                        <a:spcAft>
                          <a:spcPts val="0"/>
                        </a:spcAft>
                        <a:buNone/>
                      </a:pPr>
                      <a:r>
                        <a:rPr lang="en" sz="2800"/>
                        <a:t>Amount</a:t>
                      </a:r>
                      <a:endParaRPr sz="2800" u="none" strike="noStrike" cap="none"/>
                    </a:p>
                  </a:txBody>
                  <a:tcPr marL="91450" marR="91450" marT="45725" marB="45725" anchor="ctr">
                    <a:lnL w="9525" cap="flat" cmpd="sng">
                      <a:solidFill>
                        <a:srgbClr val="00B0EA"/>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marR="0" lvl="0" indent="0" algn="ctr" rtl="0">
                        <a:spcBef>
                          <a:spcPts val="0"/>
                        </a:spcBef>
                        <a:spcAft>
                          <a:spcPts val="0"/>
                        </a:spcAft>
                        <a:buNone/>
                      </a:pPr>
                      <a:r>
                        <a:rPr lang="en" sz="2800"/>
                        <a:t>Item</a:t>
                      </a:r>
                      <a:endParaRPr sz="28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B0EA"/>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extLst>
                  <a:ext uri="{0D108BD9-81ED-4DB2-BD59-A6C34878D82A}">
                    <a16:rowId xmlns:a16="http://schemas.microsoft.com/office/drawing/2014/main" val="10002"/>
                  </a:ext>
                </a:extLst>
              </a:tr>
              <a:tr h="548050">
                <a:tc>
                  <a:txBody>
                    <a:bodyPr/>
                    <a:lstStyle/>
                    <a:p>
                      <a:pPr marL="0" marR="0" lvl="0" indent="0" algn="ctr" rtl="0">
                        <a:spcBef>
                          <a:spcPts val="0"/>
                        </a:spcBef>
                        <a:spcAft>
                          <a:spcPts val="0"/>
                        </a:spcAft>
                        <a:buNone/>
                      </a:pPr>
                      <a:r>
                        <a:rPr lang="en" sz="2800"/>
                        <a:t>Amount</a:t>
                      </a:r>
                      <a:endParaRPr sz="2800" u="none" strike="noStrike" cap="none"/>
                    </a:p>
                  </a:txBody>
                  <a:tcPr marL="91450" marR="91450" marT="45725" marB="45725" anchor="ctr">
                    <a:lnL w="9525" cap="flat" cmpd="sng">
                      <a:solidFill>
                        <a:srgbClr val="00B0EA"/>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marR="0" lvl="0" indent="0" algn="ctr" rtl="0">
                        <a:spcBef>
                          <a:spcPts val="0"/>
                        </a:spcBef>
                        <a:spcAft>
                          <a:spcPts val="0"/>
                        </a:spcAft>
                        <a:buNone/>
                      </a:pPr>
                      <a:r>
                        <a:rPr lang="en" sz="2800"/>
                        <a:t>Item</a:t>
                      </a:r>
                      <a:endParaRPr sz="28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B0EA"/>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extLst>
                  <a:ext uri="{0D108BD9-81ED-4DB2-BD59-A6C34878D82A}">
                    <a16:rowId xmlns:a16="http://schemas.microsoft.com/office/drawing/2014/main" val="10003"/>
                  </a:ext>
                </a:extLst>
              </a:tr>
              <a:tr h="548050">
                <a:tc>
                  <a:txBody>
                    <a:bodyPr/>
                    <a:lstStyle/>
                    <a:p>
                      <a:pPr marL="0" marR="0" lvl="0" indent="0" algn="ctr" rtl="0">
                        <a:spcBef>
                          <a:spcPts val="0"/>
                        </a:spcBef>
                        <a:spcAft>
                          <a:spcPts val="0"/>
                        </a:spcAft>
                        <a:buNone/>
                      </a:pPr>
                      <a:r>
                        <a:rPr lang="en" sz="2800"/>
                        <a:t>Amount</a:t>
                      </a:r>
                      <a:endParaRPr sz="2800" u="none" strike="noStrike" cap="none"/>
                    </a:p>
                  </a:txBody>
                  <a:tcPr marL="91450" marR="91450" marT="45725" marB="45725" anchor="ctr">
                    <a:lnL w="9525" cap="flat" cmpd="sng">
                      <a:solidFill>
                        <a:srgbClr val="00B0EA"/>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marR="0" lvl="0" indent="0" algn="ctr" rtl="0">
                        <a:spcBef>
                          <a:spcPts val="0"/>
                        </a:spcBef>
                        <a:spcAft>
                          <a:spcPts val="0"/>
                        </a:spcAft>
                        <a:buNone/>
                      </a:pPr>
                      <a:r>
                        <a:rPr lang="en" sz="2800"/>
                        <a:t>Item</a:t>
                      </a:r>
                      <a:endParaRPr sz="28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B0EA"/>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extLst>
                  <a:ext uri="{0D108BD9-81ED-4DB2-BD59-A6C34878D82A}">
                    <a16:rowId xmlns:a16="http://schemas.microsoft.com/office/drawing/2014/main" val="10004"/>
                  </a:ext>
                </a:extLst>
              </a:tr>
              <a:tr h="548050">
                <a:tc>
                  <a:txBody>
                    <a:bodyPr/>
                    <a:lstStyle/>
                    <a:p>
                      <a:pPr marL="0" marR="0" lvl="0" indent="0" algn="ctr" rtl="0">
                        <a:spcBef>
                          <a:spcPts val="0"/>
                        </a:spcBef>
                        <a:spcAft>
                          <a:spcPts val="0"/>
                        </a:spcAft>
                        <a:buNone/>
                      </a:pPr>
                      <a:r>
                        <a:rPr lang="en" sz="2800"/>
                        <a:t>Amount</a:t>
                      </a:r>
                      <a:endParaRPr sz="2800" u="none" strike="noStrike" cap="none"/>
                    </a:p>
                  </a:txBody>
                  <a:tcPr marL="91450" marR="91450" marT="45725" marB="45725" anchor="ctr">
                    <a:lnL w="9525" cap="flat" cmpd="sng">
                      <a:solidFill>
                        <a:srgbClr val="00B0EA"/>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marR="0" lvl="0" indent="0" algn="ctr" rtl="0">
                        <a:spcBef>
                          <a:spcPts val="0"/>
                        </a:spcBef>
                        <a:spcAft>
                          <a:spcPts val="0"/>
                        </a:spcAft>
                        <a:buNone/>
                      </a:pPr>
                      <a:r>
                        <a:rPr lang="en" sz="2800"/>
                        <a:t>Item</a:t>
                      </a:r>
                      <a:endParaRPr sz="28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B0EA"/>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extLst>
                  <a:ext uri="{0D108BD9-81ED-4DB2-BD59-A6C34878D82A}">
                    <a16:rowId xmlns:a16="http://schemas.microsoft.com/office/drawing/2014/main" val="10005"/>
                  </a:ext>
                </a:extLst>
              </a:tr>
              <a:tr h="548050">
                <a:tc>
                  <a:txBody>
                    <a:bodyPr/>
                    <a:lstStyle/>
                    <a:p>
                      <a:pPr marL="0" marR="0" lvl="0" indent="0" algn="ctr" rtl="0">
                        <a:spcBef>
                          <a:spcPts val="0"/>
                        </a:spcBef>
                        <a:spcAft>
                          <a:spcPts val="0"/>
                        </a:spcAft>
                        <a:buNone/>
                      </a:pPr>
                      <a:r>
                        <a:rPr lang="en" sz="2800"/>
                        <a:t>Amount</a:t>
                      </a:r>
                      <a:endParaRPr sz="2800" u="none" strike="noStrike" cap="none"/>
                    </a:p>
                  </a:txBody>
                  <a:tcPr marL="91450" marR="91450" marT="45725" marB="45725" anchor="ctr">
                    <a:lnL w="9525" cap="flat" cmpd="sng">
                      <a:solidFill>
                        <a:srgbClr val="00B0EA"/>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marR="0" lvl="0" indent="0" algn="ctr" rtl="0">
                        <a:spcBef>
                          <a:spcPts val="0"/>
                        </a:spcBef>
                        <a:spcAft>
                          <a:spcPts val="0"/>
                        </a:spcAft>
                        <a:buNone/>
                      </a:pPr>
                      <a:r>
                        <a:rPr lang="en" sz="2800"/>
                        <a:t>Item</a:t>
                      </a:r>
                      <a:endParaRPr sz="28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B0EA"/>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extLst>
                  <a:ext uri="{0D108BD9-81ED-4DB2-BD59-A6C34878D82A}">
                    <a16:rowId xmlns:a16="http://schemas.microsoft.com/office/drawing/2014/main" val="10006"/>
                  </a:ext>
                </a:extLst>
              </a:tr>
              <a:tr h="548050">
                <a:tc>
                  <a:txBody>
                    <a:bodyPr/>
                    <a:lstStyle/>
                    <a:p>
                      <a:pPr marL="0" marR="0" lvl="0" indent="0" algn="ctr" rtl="0">
                        <a:spcBef>
                          <a:spcPts val="0"/>
                        </a:spcBef>
                        <a:spcAft>
                          <a:spcPts val="0"/>
                        </a:spcAft>
                        <a:buNone/>
                      </a:pPr>
                      <a:r>
                        <a:rPr lang="en" sz="2800"/>
                        <a:t>Amount</a:t>
                      </a:r>
                      <a:endParaRPr sz="2800" u="none" strike="noStrike" cap="none"/>
                    </a:p>
                  </a:txBody>
                  <a:tcPr marL="91450" marR="91450" marT="45725" marB="45725" anchor="ctr">
                    <a:lnL w="9525" cap="flat" cmpd="sng">
                      <a:solidFill>
                        <a:srgbClr val="00B0EA"/>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marR="0" lvl="0" indent="0" algn="ctr" rtl="0">
                        <a:spcBef>
                          <a:spcPts val="0"/>
                        </a:spcBef>
                        <a:spcAft>
                          <a:spcPts val="0"/>
                        </a:spcAft>
                        <a:buNone/>
                      </a:pPr>
                      <a:r>
                        <a:rPr lang="en" sz="2800"/>
                        <a:t>Item</a:t>
                      </a:r>
                      <a:endParaRPr sz="28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B0EA"/>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78" name="Google Shape;78;p13"/>
          <p:cNvSpPr txBox="1"/>
          <p:nvPr/>
        </p:nvSpPr>
        <p:spPr>
          <a:xfrm>
            <a:off x="11982100" y="12476228"/>
            <a:ext cx="9091500" cy="1085700"/>
          </a:xfrm>
          <a:prstGeom prst="rect">
            <a:avLst/>
          </a:prstGeom>
          <a:gradFill>
            <a:gsLst>
              <a:gs pos="0">
                <a:srgbClr val="595959"/>
              </a:gs>
              <a:gs pos="90000">
                <a:srgbClr val="595959"/>
              </a:gs>
              <a:gs pos="91000">
                <a:srgbClr val="00B0EA"/>
              </a:gs>
              <a:gs pos="100000">
                <a:srgbClr val="00B0EA"/>
              </a:gs>
            </a:gsLst>
            <a:lin ang="5400012" scaled="0"/>
          </a:gradFill>
          <a:ln>
            <a:noFill/>
          </a:ln>
        </p:spPr>
        <p:txBody>
          <a:bodyPr spcFirstLastPara="1" wrap="square" lIns="365750" tIns="45700" rIns="91425" bIns="45700" anchor="ctr" anchorCtr="0">
            <a:noAutofit/>
          </a:bodyPr>
          <a:lstStyle/>
          <a:p>
            <a:pPr marL="0" lvl="0" indent="0" algn="ctr" rtl="0">
              <a:spcBef>
                <a:spcPts val="0"/>
              </a:spcBef>
              <a:spcAft>
                <a:spcPts val="0"/>
              </a:spcAft>
              <a:buNone/>
            </a:pPr>
            <a:r>
              <a:rPr lang="en" sz="5400">
                <a:solidFill>
                  <a:srgbClr val="FFFFFF"/>
                </a:solidFill>
              </a:rPr>
              <a:t>Procedure</a:t>
            </a:r>
            <a:endParaRPr sz="5400">
              <a:solidFill>
                <a:srgbClr val="FFFFFF"/>
              </a:solidFill>
            </a:endParaRPr>
          </a:p>
        </p:txBody>
      </p:sp>
      <p:sp>
        <p:nvSpPr>
          <p:cNvPr id="79" name="Google Shape;79;p13"/>
          <p:cNvSpPr txBox="1"/>
          <p:nvPr/>
        </p:nvSpPr>
        <p:spPr>
          <a:xfrm>
            <a:off x="12071750" y="23901218"/>
            <a:ext cx="9091500" cy="1085700"/>
          </a:xfrm>
          <a:prstGeom prst="rect">
            <a:avLst/>
          </a:prstGeom>
          <a:gradFill>
            <a:gsLst>
              <a:gs pos="0">
                <a:srgbClr val="595959"/>
              </a:gs>
              <a:gs pos="90000">
                <a:srgbClr val="595959"/>
              </a:gs>
              <a:gs pos="91000">
                <a:srgbClr val="00B0EA"/>
              </a:gs>
              <a:gs pos="100000">
                <a:srgbClr val="00B0EA"/>
              </a:gs>
            </a:gsLst>
            <a:lin ang="5400012" scaled="0"/>
          </a:gradFill>
          <a:ln>
            <a:noFill/>
          </a:ln>
        </p:spPr>
        <p:txBody>
          <a:bodyPr spcFirstLastPara="1" wrap="square" lIns="365750" tIns="45700" rIns="91425" bIns="45700" anchor="ctr" anchorCtr="0">
            <a:noAutofit/>
          </a:bodyPr>
          <a:lstStyle/>
          <a:p>
            <a:pPr marL="0" lvl="0" indent="0" algn="ctr" rtl="0">
              <a:spcBef>
                <a:spcPts val="0"/>
              </a:spcBef>
              <a:spcAft>
                <a:spcPts val="0"/>
              </a:spcAft>
              <a:buNone/>
            </a:pPr>
            <a:r>
              <a:rPr lang="en" sz="5400">
                <a:solidFill>
                  <a:srgbClr val="FFFFFF"/>
                </a:solidFill>
              </a:rPr>
              <a:t>Data / Observations</a:t>
            </a:r>
            <a:endParaRPr sz="5400">
              <a:solidFill>
                <a:srgbClr val="FFFFFF"/>
              </a:solidFill>
            </a:endParaRPr>
          </a:p>
        </p:txBody>
      </p:sp>
      <p:sp>
        <p:nvSpPr>
          <p:cNvPr id="80" name="Google Shape;80;p13"/>
          <p:cNvSpPr txBox="1"/>
          <p:nvPr/>
        </p:nvSpPr>
        <p:spPr>
          <a:xfrm>
            <a:off x="12071750" y="25264025"/>
            <a:ext cx="9091500" cy="6747000"/>
          </a:xfrm>
          <a:prstGeom prst="rect">
            <a:avLst/>
          </a:prstGeom>
          <a:solidFill>
            <a:srgbClr val="E7E7E7"/>
          </a:solidFill>
          <a:ln>
            <a:noFill/>
          </a:ln>
        </p:spPr>
        <p:txBody>
          <a:bodyPr spcFirstLastPara="1" wrap="square" lIns="91425" tIns="182875" rIns="91425" bIns="45700" anchor="t" anchorCtr="0">
            <a:noAutofit/>
          </a:bodyPr>
          <a:lstStyle/>
          <a:p>
            <a:pPr marL="457200" lvl="0" indent="-457200" algn="l" rtl="0">
              <a:spcBef>
                <a:spcPts val="0"/>
              </a:spcBef>
              <a:spcAft>
                <a:spcPts val="0"/>
              </a:spcAft>
              <a:buClr>
                <a:srgbClr val="A5A5A5"/>
              </a:buClr>
              <a:buSzPts val="3200"/>
              <a:buChar char="•"/>
            </a:pPr>
            <a:r>
              <a:rPr lang="en" sz="3200">
                <a:solidFill>
                  <a:srgbClr val="000000"/>
                </a:solidFill>
              </a:rPr>
              <a:t>Observation 1</a:t>
            </a:r>
            <a:endParaRPr sz="3200">
              <a:solidFill>
                <a:srgbClr val="000000"/>
              </a:solidFill>
            </a:endParaRPr>
          </a:p>
          <a:p>
            <a:pPr marL="457200" lvl="0" indent="-457200" algn="l" rtl="0">
              <a:spcBef>
                <a:spcPts val="1200"/>
              </a:spcBef>
              <a:spcAft>
                <a:spcPts val="0"/>
              </a:spcAft>
              <a:buClr>
                <a:srgbClr val="A5A5A5"/>
              </a:buClr>
              <a:buSzPts val="3200"/>
              <a:buChar char="•"/>
            </a:pPr>
            <a:r>
              <a:rPr lang="en" sz="3200">
                <a:solidFill>
                  <a:srgbClr val="000000"/>
                </a:solidFill>
              </a:rPr>
              <a:t>Observation 2</a:t>
            </a:r>
            <a:endParaRPr sz="3200">
              <a:solidFill>
                <a:srgbClr val="000000"/>
              </a:solidFill>
            </a:endParaRPr>
          </a:p>
          <a:p>
            <a:pPr marL="457200" lvl="0" indent="-457200" algn="l" rtl="0">
              <a:spcBef>
                <a:spcPts val="1200"/>
              </a:spcBef>
              <a:spcAft>
                <a:spcPts val="0"/>
              </a:spcAft>
              <a:buClr>
                <a:srgbClr val="A5A5A5"/>
              </a:buClr>
              <a:buSzPts val="3200"/>
              <a:buChar char="•"/>
            </a:pPr>
            <a:r>
              <a:rPr lang="en" sz="3200">
                <a:solidFill>
                  <a:srgbClr val="000000"/>
                </a:solidFill>
              </a:rPr>
              <a:t>Observation 3</a:t>
            </a:r>
            <a:endParaRPr sz="3200">
              <a:solidFill>
                <a:srgbClr val="000000"/>
              </a:solidFill>
            </a:endParaRPr>
          </a:p>
        </p:txBody>
      </p:sp>
      <p:sp>
        <p:nvSpPr>
          <p:cNvPr id="81" name="Google Shape;81;p13"/>
          <p:cNvSpPr txBox="1"/>
          <p:nvPr/>
        </p:nvSpPr>
        <p:spPr>
          <a:xfrm>
            <a:off x="33926276" y="5669275"/>
            <a:ext cx="9094200" cy="1219200"/>
          </a:xfrm>
          <a:prstGeom prst="rect">
            <a:avLst/>
          </a:prstGeom>
          <a:gradFill>
            <a:gsLst>
              <a:gs pos="0">
                <a:srgbClr val="595959"/>
              </a:gs>
              <a:gs pos="90000">
                <a:srgbClr val="595959"/>
              </a:gs>
              <a:gs pos="91000">
                <a:srgbClr val="00B0EA"/>
              </a:gs>
              <a:gs pos="100000">
                <a:srgbClr val="00B0EA"/>
              </a:gs>
            </a:gsLst>
            <a:lin ang="5400012" scaled="0"/>
          </a:gradFill>
          <a:ln>
            <a:noFill/>
          </a:ln>
        </p:spPr>
        <p:txBody>
          <a:bodyPr spcFirstLastPara="1" wrap="square" lIns="365750" tIns="45700" rIns="91425" bIns="45700" anchor="ctr" anchorCtr="0">
            <a:noAutofit/>
          </a:bodyPr>
          <a:lstStyle/>
          <a:p>
            <a:pPr marL="0" lvl="0" indent="0" algn="ctr" rtl="0">
              <a:spcBef>
                <a:spcPts val="0"/>
              </a:spcBef>
              <a:spcAft>
                <a:spcPts val="0"/>
              </a:spcAft>
              <a:buNone/>
            </a:pPr>
            <a:r>
              <a:rPr lang="en" sz="5400">
                <a:solidFill>
                  <a:srgbClr val="FFFFFF"/>
                </a:solidFill>
              </a:rPr>
              <a:t>Results</a:t>
            </a:r>
            <a:endParaRPr sz="5400">
              <a:solidFill>
                <a:srgbClr val="FFFFFF"/>
              </a:solidFill>
            </a:endParaRPr>
          </a:p>
        </p:txBody>
      </p:sp>
      <p:pic>
        <p:nvPicPr>
          <p:cNvPr id="82" name="Google Shape;82;p13" descr="Clustered column chart" title="Chart"/>
          <p:cNvPicPr preferRelativeResize="0"/>
          <p:nvPr/>
        </p:nvPicPr>
        <p:blipFill rotWithShape="1">
          <a:blip r:embed="rId3">
            <a:alphaModFix/>
          </a:blip>
          <a:srcRect/>
          <a:stretch/>
        </p:blipFill>
        <p:spPr>
          <a:xfrm>
            <a:off x="22914738" y="25023525"/>
            <a:ext cx="9094200" cy="6987300"/>
          </a:xfrm>
          <a:prstGeom prst="rect">
            <a:avLst/>
          </a:prstGeom>
          <a:noFill/>
          <a:ln>
            <a:noFill/>
          </a:ln>
        </p:spPr>
      </p:pic>
      <p:sp>
        <p:nvSpPr>
          <p:cNvPr id="83" name="Google Shape;83;p13"/>
          <p:cNvSpPr txBox="1"/>
          <p:nvPr/>
        </p:nvSpPr>
        <p:spPr>
          <a:xfrm>
            <a:off x="33926275" y="7294824"/>
            <a:ext cx="9094200" cy="5042100"/>
          </a:xfrm>
          <a:prstGeom prst="rect">
            <a:avLst/>
          </a:prstGeom>
          <a:solidFill>
            <a:srgbClr val="E7E7E7"/>
          </a:solidFill>
          <a:ln>
            <a:noFill/>
          </a:ln>
        </p:spPr>
        <p:txBody>
          <a:bodyPr spcFirstLastPara="1" wrap="square" lIns="91425" tIns="182875" rIns="91425" bIns="45700" anchor="t" anchorCtr="0">
            <a:noAutofit/>
          </a:bodyPr>
          <a:lstStyle/>
          <a:p>
            <a:pPr marL="457200" lvl="0" indent="-457200" algn="l" rtl="0">
              <a:spcBef>
                <a:spcPts val="0"/>
              </a:spcBef>
              <a:spcAft>
                <a:spcPts val="0"/>
              </a:spcAft>
              <a:buClr>
                <a:srgbClr val="A5A5A5"/>
              </a:buClr>
              <a:buSzPts val="3200"/>
              <a:buChar char="•"/>
            </a:pPr>
            <a:r>
              <a:rPr lang="en" sz="3200">
                <a:solidFill>
                  <a:srgbClr val="000000"/>
                </a:solidFill>
              </a:rPr>
              <a:t>Include results based on your experiments</a:t>
            </a:r>
            <a:endParaRPr sz="3200">
              <a:solidFill>
                <a:srgbClr val="000000"/>
              </a:solidFill>
            </a:endParaRPr>
          </a:p>
          <a:p>
            <a:pPr marL="457200" lvl="0" indent="-457200" algn="l" rtl="0">
              <a:spcBef>
                <a:spcPts val="1200"/>
              </a:spcBef>
              <a:spcAft>
                <a:spcPts val="0"/>
              </a:spcAft>
              <a:buClr>
                <a:srgbClr val="A5A5A5"/>
              </a:buClr>
              <a:buSzPts val="3200"/>
              <a:buChar char="•"/>
            </a:pPr>
            <a:r>
              <a:rPr lang="en" sz="3200">
                <a:solidFill>
                  <a:srgbClr val="000000"/>
                </a:solidFill>
              </a:rPr>
              <a:t>Result 2</a:t>
            </a:r>
            <a:endParaRPr sz="3200">
              <a:solidFill>
                <a:srgbClr val="000000"/>
              </a:solidFill>
            </a:endParaRPr>
          </a:p>
          <a:p>
            <a:pPr marL="457200" lvl="0" indent="-457200" algn="l" rtl="0">
              <a:spcBef>
                <a:spcPts val="1200"/>
              </a:spcBef>
              <a:spcAft>
                <a:spcPts val="0"/>
              </a:spcAft>
              <a:buClr>
                <a:srgbClr val="A5A5A5"/>
              </a:buClr>
              <a:buSzPts val="3200"/>
              <a:buChar char="•"/>
            </a:pPr>
            <a:r>
              <a:rPr lang="en" sz="3200">
                <a:solidFill>
                  <a:srgbClr val="000000"/>
                </a:solidFill>
              </a:rPr>
              <a:t>Result 3</a:t>
            </a:r>
            <a:endParaRPr sz="3200">
              <a:solidFill>
                <a:srgbClr val="000000"/>
              </a:solidFill>
            </a:endParaRPr>
          </a:p>
        </p:txBody>
      </p:sp>
      <p:sp>
        <p:nvSpPr>
          <p:cNvPr id="84" name="Google Shape;84;p13"/>
          <p:cNvSpPr txBox="1"/>
          <p:nvPr/>
        </p:nvSpPr>
        <p:spPr>
          <a:xfrm>
            <a:off x="33926276" y="13138193"/>
            <a:ext cx="9094200" cy="1219200"/>
          </a:xfrm>
          <a:prstGeom prst="rect">
            <a:avLst/>
          </a:prstGeom>
          <a:gradFill>
            <a:gsLst>
              <a:gs pos="0">
                <a:srgbClr val="595959"/>
              </a:gs>
              <a:gs pos="90000">
                <a:srgbClr val="595959"/>
              </a:gs>
              <a:gs pos="91000">
                <a:srgbClr val="00B0EA"/>
              </a:gs>
              <a:gs pos="100000">
                <a:srgbClr val="00B0EA"/>
              </a:gs>
            </a:gsLst>
            <a:lin ang="5400012" scaled="0"/>
          </a:gradFill>
          <a:ln>
            <a:noFill/>
          </a:ln>
        </p:spPr>
        <p:txBody>
          <a:bodyPr spcFirstLastPara="1" wrap="square" lIns="365750" tIns="45700" rIns="91425" bIns="45700" anchor="ctr" anchorCtr="0">
            <a:noAutofit/>
          </a:bodyPr>
          <a:lstStyle/>
          <a:p>
            <a:pPr marL="0" lvl="0" indent="0" algn="ctr" rtl="0">
              <a:spcBef>
                <a:spcPts val="0"/>
              </a:spcBef>
              <a:spcAft>
                <a:spcPts val="0"/>
              </a:spcAft>
              <a:buNone/>
            </a:pPr>
            <a:r>
              <a:rPr lang="en" sz="5400">
                <a:solidFill>
                  <a:srgbClr val="FFFFFF"/>
                </a:solidFill>
              </a:rPr>
              <a:t>Conclusion</a:t>
            </a:r>
            <a:endParaRPr sz="5400">
              <a:solidFill>
                <a:srgbClr val="FFFFFF"/>
              </a:solidFill>
            </a:endParaRPr>
          </a:p>
        </p:txBody>
      </p:sp>
      <p:sp>
        <p:nvSpPr>
          <p:cNvPr id="85" name="Google Shape;85;p13"/>
          <p:cNvSpPr txBox="1"/>
          <p:nvPr/>
        </p:nvSpPr>
        <p:spPr>
          <a:xfrm>
            <a:off x="33926275" y="14735350"/>
            <a:ext cx="9094200" cy="6052200"/>
          </a:xfrm>
          <a:prstGeom prst="rect">
            <a:avLst/>
          </a:prstGeom>
          <a:solidFill>
            <a:srgbClr val="E7E7E7"/>
          </a:solidFill>
          <a:ln>
            <a:noFill/>
          </a:ln>
        </p:spPr>
        <p:txBody>
          <a:bodyPr spcFirstLastPara="1" wrap="square" lIns="91425" tIns="182875" rIns="91425" bIns="45700" anchor="t" anchorCtr="0">
            <a:noAutofit/>
          </a:bodyPr>
          <a:lstStyle/>
          <a:p>
            <a:pPr marL="457200" lvl="0" indent="-457200" algn="l" rtl="0">
              <a:spcBef>
                <a:spcPts val="0"/>
              </a:spcBef>
              <a:spcAft>
                <a:spcPts val="0"/>
              </a:spcAft>
              <a:buClr>
                <a:srgbClr val="A5A5A5"/>
              </a:buClr>
              <a:buSzPts val="3200"/>
              <a:buChar char="•"/>
            </a:pPr>
            <a:r>
              <a:rPr lang="en" sz="3200">
                <a:solidFill>
                  <a:srgbClr val="000000"/>
                </a:solidFill>
              </a:rPr>
              <a:t>Brief summary of what you discovered based on results</a:t>
            </a:r>
            <a:endParaRPr sz="3200">
              <a:solidFill>
                <a:srgbClr val="000000"/>
              </a:solidFill>
            </a:endParaRPr>
          </a:p>
          <a:p>
            <a:pPr marL="457200" lvl="0" indent="-457200" algn="l" rtl="0">
              <a:spcBef>
                <a:spcPts val="1200"/>
              </a:spcBef>
              <a:spcAft>
                <a:spcPts val="0"/>
              </a:spcAft>
              <a:buClr>
                <a:srgbClr val="A5A5A5"/>
              </a:buClr>
              <a:buSzPts val="3200"/>
              <a:buChar char="•"/>
            </a:pPr>
            <a:r>
              <a:rPr lang="en" sz="3200">
                <a:solidFill>
                  <a:srgbClr val="000000"/>
                </a:solidFill>
              </a:rPr>
              <a:t>Indicate and explain whether or not the data supports your hypothesis</a:t>
            </a:r>
            <a:endParaRPr sz="3200">
              <a:solidFill>
                <a:srgbClr val="000000"/>
              </a:solidFill>
            </a:endParaRPr>
          </a:p>
        </p:txBody>
      </p:sp>
      <p:sp>
        <p:nvSpPr>
          <p:cNvPr id="86" name="Google Shape;86;p13"/>
          <p:cNvSpPr txBox="1"/>
          <p:nvPr/>
        </p:nvSpPr>
        <p:spPr>
          <a:xfrm>
            <a:off x="33926276" y="21607271"/>
            <a:ext cx="9094200" cy="1219200"/>
          </a:xfrm>
          <a:prstGeom prst="rect">
            <a:avLst/>
          </a:prstGeom>
          <a:gradFill>
            <a:gsLst>
              <a:gs pos="0">
                <a:srgbClr val="595959"/>
              </a:gs>
              <a:gs pos="90000">
                <a:srgbClr val="595959"/>
              </a:gs>
              <a:gs pos="91000">
                <a:srgbClr val="00B0EA"/>
              </a:gs>
              <a:gs pos="100000">
                <a:srgbClr val="00B0EA"/>
              </a:gs>
            </a:gsLst>
            <a:lin ang="5400012" scaled="0"/>
          </a:gradFill>
          <a:ln>
            <a:noFill/>
          </a:ln>
        </p:spPr>
        <p:txBody>
          <a:bodyPr spcFirstLastPara="1" wrap="square" lIns="365750" tIns="45700" rIns="91425" bIns="45700" anchor="ctr" anchorCtr="0">
            <a:noAutofit/>
          </a:bodyPr>
          <a:lstStyle/>
          <a:p>
            <a:pPr marL="0" lvl="0" indent="0" algn="ctr" rtl="0">
              <a:spcBef>
                <a:spcPts val="0"/>
              </a:spcBef>
              <a:spcAft>
                <a:spcPts val="0"/>
              </a:spcAft>
              <a:buNone/>
            </a:pPr>
            <a:r>
              <a:rPr lang="en" sz="5400">
                <a:solidFill>
                  <a:srgbClr val="FFFFFF"/>
                </a:solidFill>
              </a:rPr>
              <a:t>Works Cited</a:t>
            </a:r>
            <a:endParaRPr sz="5400">
              <a:solidFill>
                <a:srgbClr val="FFFFFF"/>
              </a:solidFill>
            </a:endParaRPr>
          </a:p>
        </p:txBody>
      </p:sp>
      <p:sp>
        <p:nvSpPr>
          <p:cNvPr id="87" name="Google Shape;87;p13"/>
          <p:cNvSpPr txBox="1"/>
          <p:nvPr/>
        </p:nvSpPr>
        <p:spPr>
          <a:xfrm>
            <a:off x="33926275" y="23204425"/>
            <a:ext cx="9094200" cy="5042100"/>
          </a:xfrm>
          <a:prstGeom prst="rect">
            <a:avLst/>
          </a:prstGeom>
          <a:solidFill>
            <a:srgbClr val="E7E7E7"/>
          </a:solidFill>
          <a:ln>
            <a:noFill/>
          </a:ln>
        </p:spPr>
        <p:txBody>
          <a:bodyPr spcFirstLastPara="1" wrap="square" lIns="182875" tIns="182875" rIns="91425" bIns="45700" anchor="t" anchorCtr="0">
            <a:noAutofit/>
          </a:bodyPr>
          <a:lstStyle/>
          <a:p>
            <a:pPr marL="0" lvl="0" indent="0" algn="l" rtl="0">
              <a:spcBef>
                <a:spcPts val="0"/>
              </a:spcBef>
              <a:spcAft>
                <a:spcPts val="0"/>
              </a:spcAft>
              <a:buNone/>
            </a:pPr>
            <a:r>
              <a:rPr lang="en" sz="3200">
                <a:solidFill>
                  <a:srgbClr val="000000"/>
                </a:solidFill>
              </a:rPr>
              <a:t>Include print and electronic sources in alphabetical order</a:t>
            </a:r>
            <a:endParaRPr sz="3200">
              <a:solidFill>
                <a:srgbClr val="000000"/>
              </a:solidFill>
            </a:endParaRPr>
          </a:p>
        </p:txBody>
      </p:sp>
      <p:pic>
        <p:nvPicPr>
          <p:cNvPr id="88" name="Google Shape;88;p13" descr="Closeup of glass beakers" title="Sample Picture"/>
          <p:cNvPicPr preferRelativeResize="0"/>
          <p:nvPr/>
        </p:nvPicPr>
        <p:blipFill rotWithShape="1">
          <a:blip r:embed="rId4">
            <a:alphaModFix/>
          </a:blip>
          <a:srcRect/>
          <a:stretch/>
        </p:blipFill>
        <p:spPr>
          <a:xfrm>
            <a:off x="32270700" y="0"/>
            <a:ext cx="11620500" cy="3842400"/>
          </a:xfrm>
          <a:prstGeom prst="rect">
            <a:avLst/>
          </a:prstGeom>
          <a:noFill/>
          <a:ln>
            <a:noFill/>
          </a:ln>
        </p:spPr>
      </p:pic>
      <p:sp>
        <p:nvSpPr>
          <p:cNvPr id="89" name="Google Shape;89;p13"/>
          <p:cNvSpPr txBox="1"/>
          <p:nvPr/>
        </p:nvSpPr>
        <p:spPr>
          <a:xfrm>
            <a:off x="33961526" y="30185150"/>
            <a:ext cx="9091500" cy="1943400"/>
          </a:xfrm>
          <a:prstGeom prst="rect">
            <a:avLst/>
          </a:prstGeom>
          <a:solidFill>
            <a:srgbClr val="E7E7E7"/>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t>All photos, images, and graphics were done by the researcher or parent unless otherwise stated.</a:t>
            </a:r>
            <a:endParaRPr sz="3200"/>
          </a:p>
          <a:p>
            <a:pPr marL="0" lvl="0" indent="0" algn="l" rtl="0">
              <a:spcBef>
                <a:spcPts val="0"/>
              </a:spcBef>
              <a:spcAft>
                <a:spcPts val="0"/>
              </a:spcAft>
              <a:buNone/>
            </a:pPr>
            <a:r>
              <a:rPr lang="en" sz="3200">
                <a:solidFill>
                  <a:srgbClr val="FF0000"/>
                </a:solidFill>
              </a:rPr>
              <a:t>IF YOU TOOK IMAGES FROM A WEBSITE, GIVE THEM CREDIT ON YOUR BOARD.</a:t>
            </a:r>
            <a:endParaRPr sz="3200">
              <a:solidFill>
                <a:srgbClr val="FF0000"/>
              </a:solidFill>
            </a:endParaRPr>
          </a:p>
        </p:txBody>
      </p:sp>
      <p:sp>
        <p:nvSpPr>
          <p:cNvPr id="90" name="Google Shape;90;p13"/>
          <p:cNvSpPr txBox="1"/>
          <p:nvPr/>
        </p:nvSpPr>
        <p:spPr>
          <a:xfrm>
            <a:off x="22874700" y="15989679"/>
            <a:ext cx="9132900" cy="1122300"/>
          </a:xfrm>
          <a:prstGeom prst="rect">
            <a:avLst/>
          </a:prstGeom>
          <a:gradFill>
            <a:gsLst>
              <a:gs pos="0">
                <a:srgbClr val="595959"/>
              </a:gs>
              <a:gs pos="90000">
                <a:srgbClr val="595959"/>
              </a:gs>
              <a:gs pos="91000">
                <a:srgbClr val="00B0EA"/>
              </a:gs>
              <a:gs pos="100000">
                <a:srgbClr val="00B0EA"/>
              </a:gs>
            </a:gsLst>
            <a:lin ang="5400012" scaled="0"/>
          </a:gradFill>
          <a:ln>
            <a:noFill/>
          </a:ln>
        </p:spPr>
        <p:txBody>
          <a:bodyPr spcFirstLastPara="1" wrap="square" lIns="365750" tIns="45700" rIns="91425" bIns="45700" anchor="ctr" anchorCtr="0">
            <a:noAutofit/>
          </a:bodyPr>
          <a:lstStyle/>
          <a:p>
            <a:pPr marL="0" lvl="0" indent="0" algn="ctr" rtl="0">
              <a:spcBef>
                <a:spcPts val="0"/>
              </a:spcBef>
              <a:spcAft>
                <a:spcPts val="0"/>
              </a:spcAft>
              <a:buNone/>
            </a:pPr>
            <a:r>
              <a:rPr lang="en" sz="5400">
                <a:solidFill>
                  <a:srgbClr val="FFFFFF"/>
                </a:solidFill>
              </a:rPr>
              <a:t>Charts</a:t>
            </a:r>
            <a:endParaRPr sz="5400">
              <a:solidFill>
                <a:srgbClr val="FFFFFF"/>
              </a:solidFill>
            </a:endParaRPr>
          </a:p>
        </p:txBody>
      </p:sp>
      <p:sp>
        <p:nvSpPr>
          <p:cNvPr id="91" name="Google Shape;91;p13"/>
          <p:cNvSpPr txBox="1"/>
          <p:nvPr/>
        </p:nvSpPr>
        <p:spPr>
          <a:xfrm>
            <a:off x="22895400" y="23901216"/>
            <a:ext cx="9132900" cy="1122300"/>
          </a:xfrm>
          <a:prstGeom prst="rect">
            <a:avLst/>
          </a:prstGeom>
          <a:gradFill>
            <a:gsLst>
              <a:gs pos="0">
                <a:srgbClr val="595959"/>
              </a:gs>
              <a:gs pos="90000">
                <a:srgbClr val="595959"/>
              </a:gs>
              <a:gs pos="91000">
                <a:srgbClr val="00B0EA"/>
              </a:gs>
              <a:gs pos="100000">
                <a:srgbClr val="00B0EA"/>
              </a:gs>
            </a:gsLst>
            <a:lin ang="5400012" scaled="0"/>
          </a:gradFill>
          <a:ln>
            <a:noFill/>
          </a:ln>
        </p:spPr>
        <p:txBody>
          <a:bodyPr spcFirstLastPara="1" wrap="square" lIns="365750" tIns="45700" rIns="91425" bIns="45700" anchor="ctr" anchorCtr="0">
            <a:noAutofit/>
          </a:bodyPr>
          <a:lstStyle/>
          <a:p>
            <a:pPr marL="0" lvl="0" indent="0" algn="ctr" rtl="0">
              <a:spcBef>
                <a:spcPts val="0"/>
              </a:spcBef>
              <a:spcAft>
                <a:spcPts val="0"/>
              </a:spcAft>
              <a:buNone/>
            </a:pPr>
            <a:r>
              <a:rPr lang="en" sz="5400">
                <a:solidFill>
                  <a:srgbClr val="FFFFFF"/>
                </a:solidFill>
              </a:rPr>
              <a:t>Graphs</a:t>
            </a:r>
            <a:endParaRPr sz="5400">
              <a:solidFill>
                <a:srgbClr val="FFFFFF"/>
              </a:solidFill>
            </a:endParaRPr>
          </a:p>
        </p:txBody>
      </p:sp>
      <p:sp>
        <p:nvSpPr>
          <p:cNvPr id="92" name="Google Shape;92;p13"/>
          <p:cNvSpPr txBox="1"/>
          <p:nvPr/>
        </p:nvSpPr>
        <p:spPr>
          <a:xfrm>
            <a:off x="22874700" y="5716566"/>
            <a:ext cx="9132900" cy="1122300"/>
          </a:xfrm>
          <a:prstGeom prst="rect">
            <a:avLst/>
          </a:prstGeom>
          <a:gradFill>
            <a:gsLst>
              <a:gs pos="0">
                <a:srgbClr val="595959"/>
              </a:gs>
              <a:gs pos="90000">
                <a:srgbClr val="595959"/>
              </a:gs>
              <a:gs pos="91000">
                <a:srgbClr val="00B0EA"/>
              </a:gs>
              <a:gs pos="100000">
                <a:srgbClr val="00B0EA"/>
              </a:gs>
            </a:gsLst>
            <a:lin ang="5400012" scaled="0"/>
          </a:gradFill>
          <a:ln>
            <a:noFill/>
          </a:ln>
        </p:spPr>
        <p:txBody>
          <a:bodyPr spcFirstLastPara="1" wrap="square" lIns="365750" tIns="45700" rIns="91425" bIns="45700" anchor="ctr" anchorCtr="0">
            <a:noAutofit/>
          </a:bodyPr>
          <a:lstStyle/>
          <a:p>
            <a:pPr marL="0" lvl="0" indent="0" algn="ctr" rtl="0">
              <a:spcBef>
                <a:spcPts val="0"/>
              </a:spcBef>
              <a:spcAft>
                <a:spcPts val="0"/>
              </a:spcAft>
              <a:buNone/>
            </a:pPr>
            <a:r>
              <a:rPr lang="en" sz="5400">
                <a:solidFill>
                  <a:srgbClr val="FFFFFF"/>
                </a:solidFill>
              </a:rPr>
              <a:t>Photos</a:t>
            </a:r>
            <a:endParaRPr sz="5400">
              <a:solidFill>
                <a:srgbClr val="FFFFFF"/>
              </a:solidFill>
            </a:endParaRPr>
          </a:p>
        </p:txBody>
      </p:sp>
      <p:sp>
        <p:nvSpPr>
          <p:cNvPr id="93" name="Google Shape;93;p13"/>
          <p:cNvSpPr txBox="1"/>
          <p:nvPr/>
        </p:nvSpPr>
        <p:spPr>
          <a:xfrm>
            <a:off x="33960176" y="28687621"/>
            <a:ext cx="9094200" cy="1219200"/>
          </a:xfrm>
          <a:prstGeom prst="rect">
            <a:avLst/>
          </a:prstGeom>
          <a:gradFill>
            <a:gsLst>
              <a:gs pos="0">
                <a:srgbClr val="595959"/>
              </a:gs>
              <a:gs pos="90000">
                <a:srgbClr val="595959"/>
              </a:gs>
              <a:gs pos="91000">
                <a:srgbClr val="00B0EA"/>
              </a:gs>
              <a:gs pos="100000">
                <a:srgbClr val="00B0EA"/>
              </a:gs>
            </a:gsLst>
            <a:lin ang="5400012" scaled="0"/>
          </a:gradFill>
          <a:ln>
            <a:noFill/>
          </a:ln>
        </p:spPr>
        <p:txBody>
          <a:bodyPr spcFirstLastPara="1" wrap="square" lIns="365750" tIns="45700" rIns="91425" bIns="45700" anchor="ctr" anchorCtr="0">
            <a:noAutofit/>
          </a:bodyPr>
          <a:lstStyle/>
          <a:p>
            <a:pPr marL="0" lvl="0" indent="0" algn="ctr" rtl="0">
              <a:spcBef>
                <a:spcPts val="0"/>
              </a:spcBef>
              <a:spcAft>
                <a:spcPts val="0"/>
              </a:spcAft>
              <a:buNone/>
            </a:pPr>
            <a:r>
              <a:rPr lang="en" sz="5400">
                <a:solidFill>
                  <a:srgbClr val="FFFFFF"/>
                </a:solidFill>
              </a:rPr>
              <a:t>Photo Credit</a:t>
            </a:r>
            <a:endParaRPr sz="5400">
              <a:solidFill>
                <a:srgbClr val="FFFFFF"/>
              </a:solidFill>
            </a:endParaRPr>
          </a:p>
        </p:txBody>
      </p:sp>
      <p:sp>
        <p:nvSpPr>
          <p:cNvPr id="94" name="Google Shape;94;p13"/>
          <p:cNvSpPr/>
          <p:nvPr/>
        </p:nvSpPr>
        <p:spPr>
          <a:xfrm>
            <a:off x="25004771" y="11782850"/>
            <a:ext cx="5040000" cy="3549900"/>
          </a:xfrm>
          <a:prstGeom prst="rect">
            <a:avLst/>
          </a:prstGeom>
          <a:blipFill rotWithShape="1">
            <a:blip r:embed="rId5">
              <a:alphaModFix/>
            </a:blip>
            <a:stretch>
              <a:fillRect/>
            </a:stretch>
          </a:blip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25004771" y="7371024"/>
            <a:ext cx="5079600" cy="3642600"/>
          </a:xfrm>
          <a:prstGeom prst="rect">
            <a:avLst/>
          </a:prstGeom>
          <a:blipFill rotWithShape="1">
            <a:blip r:embed="rId6">
              <a:alphaModFix/>
            </a:blip>
            <a:stretch>
              <a:fillRect/>
            </a:stretch>
          </a:blip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96" name="Google Shape;96;p13" descr="Sample table with 2 columns, 8 rows" title="Table"/>
          <p:cNvGraphicFramePr/>
          <p:nvPr/>
        </p:nvGraphicFramePr>
        <p:xfrm>
          <a:off x="22932138" y="17557788"/>
          <a:ext cx="8952600" cy="5646600"/>
        </p:xfrm>
        <a:graphic>
          <a:graphicData uri="http://schemas.openxmlformats.org/drawingml/2006/table">
            <a:tbl>
              <a:tblPr firstRow="1" bandRow="1">
                <a:noFill/>
                <a:tableStyleId>{A4D2D1E3-B1E4-47F7-815F-3061A7308AFE}</a:tableStyleId>
              </a:tblPr>
              <a:tblGrid>
                <a:gridCol w="1492100">
                  <a:extLst>
                    <a:ext uri="{9D8B030D-6E8A-4147-A177-3AD203B41FA5}">
                      <a16:colId xmlns:a16="http://schemas.microsoft.com/office/drawing/2014/main" val="20000"/>
                    </a:ext>
                  </a:extLst>
                </a:gridCol>
                <a:gridCol w="1492100">
                  <a:extLst>
                    <a:ext uri="{9D8B030D-6E8A-4147-A177-3AD203B41FA5}">
                      <a16:colId xmlns:a16="http://schemas.microsoft.com/office/drawing/2014/main" val="20001"/>
                    </a:ext>
                  </a:extLst>
                </a:gridCol>
                <a:gridCol w="1492100">
                  <a:extLst>
                    <a:ext uri="{9D8B030D-6E8A-4147-A177-3AD203B41FA5}">
                      <a16:colId xmlns:a16="http://schemas.microsoft.com/office/drawing/2014/main" val="20002"/>
                    </a:ext>
                  </a:extLst>
                </a:gridCol>
                <a:gridCol w="1492100">
                  <a:extLst>
                    <a:ext uri="{9D8B030D-6E8A-4147-A177-3AD203B41FA5}">
                      <a16:colId xmlns:a16="http://schemas.microsoft.com/office/drawing/2014/main" val="20003"/>
                    </a:ext>
                  </a:extLst>
                </a:gridCol>
                <a:gridCol w="1492100">
                  <a:extLst>
                    <a:ext uri="{9D8B030D-6E8A-4147-A177-3AD203B41FA5}">
                      <a16:colId xmlns:a16="http://schemas.microsoft.com/office/drawing/2014/main" val="20004"/>
                    </a:ext>
                  </a:extLst>
                </a:gridCol>
                <a:gridCol w="1492100">
                  <a:extLst>
                    <a:ext uri="{9D8B030D-6E8A-4147-A177-3AD203B41FA5}">
                      <a16:colId xmlns:a16="http://schemas.microsoft.com/office/drawing/2014/main" val="20005"/>
                    </a:ext>
                  </a:extLst>
                </a:gridCol>
              </a:tblGrid>
              <a:tr h="705825">
                <a:tc>
                  <a:txBody>
                    <a:bodyPr/>
                    <a:lstStyle/>
                    <a:p>
                      <a:pPr marL="0" lvl="0" indent="0" algn="l" rtl="0">
                        <a:spcBef>
                          <a:spcPts val="0"/>
                        </a:spcBef>
                        <a:spcAft>
                          <a:spcPts val="0"/>
                        </a:spcAft>
                        <a:buNone/>
                      </a:pPr>
                      <a:endParaRPr sz="2800"/>
                    </a:p>
                  </a:txBody>
                  <a:tcPr marL="91450" marR="91450" marT="45725" marB="45725" anchor="ctr">
                    <a:lnL w="9525" cap="flat" cmpd="sng">
                      <a:solidFill>
                        <a:srgbClr val="00B0EA"/>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B0EA"/>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extLst>
                  <a:ext uri="{0D108BD9-81ED-4DB2-BD59-A6C34878D82A}">
                    <a16:rowId xmlns:a16="http://schemas.microsoft.com/office/drawing/2014/main" val="10000"/>
                  </a:ext>
                </a:extLst>
              </a:tr>
              <a:tr h="705825">
                <a:tc>
                  <a:txBody>
                    <a:bodyPr/>
                    <a:lstStyle/>
                    <a:p>
                      <a:pPr marL="0" lvl="0" indent="0" algn="l" rtl="0">
                        <a:spcBef>
                          <a:spcPts val="0"/>
                        </a:spcBef>
                        <a:spcAft>
                          <a:spcPts val="0"/>
                        </a:spcAft>
                        <a:buNone/>
                      </a:pPr>
                      <a:endParaRPr sz="2800"/>
                    </a:p>
                  </a:txBody>
                  <a:tcPr marL="91450" marR="91450" marT="45725" marB="45725" anchor="ctr">
                    <a:lnL w="9525" cap="flat" cmpd="sng">
                      <a:solidFill>
                        <a:srgbClr val="00B0EA"/>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B0EA"/>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extLst>
                  <a:ext uri="{0D108BD9-81ED-4DB2-BD59-A6C34878D82A}">
                    <a16:rowId xmlns:a16="http://schemas.microsoft.com/office/drawing/2014/main" val="10001"/>
                  </a:ext>
                </a:extLst>
              </a:tr>
              <a:tr h="705825">
                <a:tc>
                  <a:txBody>
                    <a:bodyPr/>
                    <a:lstStyle/>
                    <a:p>
                      <a:pPr marL="0" lvl="0" indent="0" algn="l" rtl="0">
                        <a:spcBef>
                          <a:spcPts val="0"/>
                        </a:spcBef>
                        <a:spcAft>
                          <a:spcPts val="0"/>
                        </a:spcAft>
                        <a:buNone/>
                      </a:pPr>
                      <a:endParaRPr sz="2800"/>
                    </a:p>
                  </a:txBody>
                  <a:tcPr marL="91450" marR="91450" marT="45725" marB="45725" anchor="ctr">
                    <a:lnL w="9525" cap="flat" cmpd="sng">
                      <a:solidFill>
                        <a:srgbClr val="00B0EA"/>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B0EA"/>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extLst>
                  <a:ext uri="{0D108BD9-81ED-4DB2-BD59-A6C34878D82A}">
                    <a16:rowId xmlns:a16="http://schemas.microsoft.com/office/drawing/2014/main" val="10002"/>
                  </a:ext>
                </a:extLst>
              </a:tr>
              <a:tr h="705825">
                <a:tc>
                  <a:txBody>
                    <a:bodyPr/>
                    <a:lstStyle/>
                    <a:p>
                      <a:pPr marL="0" lvl="0" indent="0" algn="l" rtl="0">
                        <a:spcBef>
                          <a:spcPts val="0"/>
                        </a:spcBef>
                        <a:spcAft>
                          <a:spcPts val="0"/>
                        </a:spcAft>
                        <a:buNone/>
                      </a:pPr>
                      <a:endParaRPr sz="2800"/>
                    </a:p>
                  </a:txBody>
                  <a:tcPr marL="91450" marR="91450" marT="45725" marB="45725" anchor="ctr">
                    <a:lnL w="9525" cap="flat" cmpd="sng">
                      <a:solidFill>
                        <a:srgbClr val="00B0EA"/>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B0EA"/>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extLst>
                  <a:ext uri="{0D108BD9-81ED-4DB2-BD59-A6C34878D82A}">
                    <a16:rowId xmlns:a16="http://schemas.microsoft.com/office/drawing/2014/main" val="10003"/>
                  </a:ext>
                </a:extLst>
              </a:tr>
              <a:tr h="705825">
                <a:tc>
                  <a:txBody>
                    <a:bodyPr/>
                    <a:lstStyle/>
                    <a:p>
                      <a:pPr marL="0" lvl="0" indent="0" algn="l" rtl="0">
                        <a:spcBef>
                          <a:spcPts val="0"/>
                        </a:spcBef>
                        <a:spcAft>
                          <a:spcPts val="0"/>
                        </a:spcAft>
                        <a:buNone/>
                      </a:pPr>
                      <a:endParaRPr sz="2800"/>
                    </a:p>
                  </a:txBody>
                  <a:tcPr marL="91450" marR="91450" marT="45725" marB="45725" anchor="ctr">
                    <a:lnL w="9525" cap="flat" cmpd="sng">
                      <a:solidFill>
                        <a:srgbClr val="00B0EA"/>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B0EA"/>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extLst>
                  <a:ext uri="{0D108BD9-81ED-4DB2-BD59-A6C34878D82A}">
                    <a16:rowId xmlns:a16="http://schemas.microsoft.com/office/drawing/2014/main" val="10004"/>
                  </a:ext>
                </a:extLst>
              </a:tr>
              <a:tr h="705825">
                <a:tc>
                  <a:txBody>
                    <a:bodyPr/>
                    <a:lstStyle/>
                    <a:p>
                      <a:pPr marL="0" lvl="0" indent="0" algn="l" rtl="0">
                        <a:spcBef>
                          <a:spcPts val="0"/>
                        </a:spcBef>
                        <a:spcAft>
                          <a:spcPts val="0"/>
                        </a:spcAft>
                        <a:buNone/>
                      </a:pPr>
                      <a:endParaRPr sz="2800"/>
                    </a:p>
                  </a:txBody>
                  <a:tcPr marL="91450" marR="91450" marT="45725" marB="45725" anchor="ctr">
                    <a:lnL w="9525" cap="flat" cmpd="sng">
                      <a:solidFill>
                        <a:srgbClr val="00B0EA"/>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B0EA"/>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extLst>
                  <a:ext uri="{0D108BD9-81ED-4DB2-BD59-A6C34878D82A}">
                    <a16:rowId xmlns:a16="http://schemas.microsoft.com/office/drawing/2014/main" val="10005"/>
                  </a:ext>
                </a:extLst>
              </a:tr>
              <a:tr h="705825">
                <a:tc>
                  <a:txBody>
                    <a:bodyPr/>
                    <a:lstStyle/>
                    <a:p>
                      <a:pPr marL="0" lvl="0" indent="0" algn="l" rtl="0">
                        <a:spcBef>
                          <a:spcPts val="0"/>
                        </a:spcBef>
                        <a:spcAft>
                          <a:spcPts val="0"/>
                        </a:spcAft>
                        <a:buNone/>
                      </a:pPr>
                      <a:endParaRPr sz="2800"/>
                    </a:p>
                  </a:txBody>
                  <a:tcPr marL="91450" marR="91450" marT="45725" marB="45725" anchor="ctr">
                    <a:lnL w="9525" cap="flat" cmpd="sng">
                      <a:solidFill>
                        <a:srgbClr val="00B0EA"/>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B0EA"/>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extLst>
                  <a:ext uri="{0D108BD9-81ED-4DB2-BD59-A6C34878D82A}">
                    <a16:rowId xmlns:a16="http://schemas.microsoft.com/office/drawing/2014/main" val="10006"/>
                  </a:ext>
                </a:extLst>
              </a:tr>
              <a:tr h="705825">
                <a:tc>
                  <a:txBody>
                    <a:bodyPr/>
                    <a:lstStyle/>
                    <a:p>
                      <a:pPr marL="0" lvl="0" indent="0" algn="l" rtl="0">
                        <a:spcBef>
                          <a:spcPts val="0"/>
                        </a:spcBef>
                        <a:spcAft>
                          <a:spcPts val="0"/>
                        </a:spcAft>
                        <a:buNone/>
                      </a:pPr>
                      <a:endParaRPr sz="2800"/>
                    </a:p>
                  </a:txBody>
                  <a:tcPr marL="91450" marR="91450" marT="45725" marB="45725" anchor="ctr">
                    <a:lnL w="9525" cap="flat" cmpd="sng">
                      <a:solidFill>
                        <a:srgbClr val="00B0EA"/>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tc>
                  <a:txBody>
                    <a:bodyPr/>
                    <a:lstStyle/>
                    <a:p>
                      <a:pPr marL="0" lvl="0" indent="0" algn="l" rtl="0">
                        <a:spcBef>
                          <a:spcPts val="0"/>
                        </a:spcBef>
                        <a:spcAft>
                          <a:spcPts val="0"/>
                        </a:spcAft>
                        <a:buNone/>
                      </a:pPr>
                      <a:endParaRPr sz="2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B0EA"/>
                      </a:solidFill>
                      <a:prstDash val="solid"/>
                      <a:round/>
                      <a:headEnd type="none" w="sm" len="sm"/>
                      <a:tailEnd type="none" w="sm" len="sm"/>
                    </a:lnR>
                    <a:lnT w="9525" cap="flat" cmpd="sng">
                      <a:solidFill>
                        <a:srgbClr val="00B0EA"/>
                      </a:solidFill>
                      <a:prstDash val="solid"/>
                      <a:round/>
                      <a:headEnd type="none" w="sm" len="sm"/>
                      <a:tailEnd type="none" w="sm" len="sm"/>
                    </a:lnT>
                    <a:lnB w="9525" cap="flat" cmpd="sng">
                      <a:solidFill>
                        <a:srgbClr val="00B0EA"/>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97" name="Google Shape;97;p13"/>
          <p:cNvSpPr txBox="1"/>
          <p:nvPr/>
        </p:nvSpPr>
        <p:spPr>
          <a:xfrm>
            <a:off x="12051050" y="14001450"/>
            <a:ext cx="9132900" cy="9301800"/>
          </a:xfrm>
          <a:prstGeom prst="rect">
            <a:avLst/>
          </a:prstGeom>
          <a:solidFill>
            <a:srgbClr val="E7E7E7"/>
          </a:solidFill>
          <a:ln>
            <a:noFill/>
          </a:ln>
        </p:spPr>
        <p:txBody>
          <a:bodyPr spcFirstLastPara="1" wrap="square" lIns="182875" tIns="182875" rIns="91425" bIns="45700" anchor="t" anchorCtr="0">
            <a:noAutofit/>
          </a:bodyPr>
          <a:lstStyle/>
          <a:p>
            <a:pPr marL="365760" lvl="0" indent="-386080" algn="l" rtl="0">
              <a:spcBef>
                <a:spcPts val="1200"/>
              </a:spcBef>
              <a:spcAft>
                <a:spcPts val="0"/>
              </a:spcAft>
              <a:buClr>
                <a:srgbClr val="A5A5A5"/>
              </a:buClr>
              <a:buSzPts val="3200"/>
              <a:buAutoNum type="arabicPeriod"/>
            </a:pPr>
            <a:r>
              <a:rPr lang="en" sz="3200">
                <a:solidFill>
                  <a:srgbClr val="000000"/>
                </a:solidFill>
              </a:rPr>
              <a:t>Write out all steps in your procedure in a numbered list</a:t>
            </a:r>
            <a:endParaRPr sz="3200">
              <a:solidFill>
                <a:srgbClr val="000000"/>
              </a:solidFill>
            </a:endParaRPr>
          </a:p>
          <a:p>
            <a:pPr marL="365760" lvl="0" indent="-386080" algn="l" rtl="0">
              <a:spcBef>
                <a:spcPts val="1200"/>
              </a:spcBef>
              <a:spcAft>
                <a:spcPts val="0"/>
              </a:spcAft>
              <a:buClr>
                <a:srgbClr val="A5A5A5"/>
              </a:buClr>
              <a:buSzPts val="3200"/>
              <a:buAutoNum type="arabicPeriod"/>
            </a:pPr>
            <a:r>
              <a:rPr lang="en" sz="3200">
                <a:solidFill>
                  <a:srgbClr val="000000"/>
                </a:solidFill>
              </a:rPr>
              <a:t>This should be step 2</a:t>
            </a:r>
            <a:endParaRPr sz="3200">
              <a:solidFill>
                <a:srgbClr val="000000"/>
              </a:solidFill>
            </a:endParaRPr>
          </a:p>
        </p:txBody>
      </p:sp>
      <p:sp>
        <p:nvSpPr>
          <p:cNvPr id="98" name="Google Shape;98;p13"/>
          <p:cNvSpPr txBox="1"/>
          <p:nvPr/>
        </p:nvSpPr>
        <p:spPr>
          <a:xfrm rot="10800000" flipH="1">
            <a:off x="0" y="3733889"/>
            <a:ext cx="43891200" cy="1206300"/>
          </a:xfrm>
          <a:prstGeom prst="rect">
            <a:avLst/>
          </a:prstGeom>
          <a:gradFill>
            <a:gsLst>
              <a:gs pos="0">
                <a:srgbClr val="595959"/>
              </a:gs>
              <a:gs pos="90000">
                <a:srgbClr val="595959"/>
              </a:gs>
              <a:gs pos="91000">
                <a:srgbClr val="00B0EA"/>
              </a:gs>
              <a:gs pos="100000">
                <a:srgbClr val="00B0EA"/>
              </a:gs>
            </a:gsLst>
            <a:lin ang="5400012" scaled="0"/>
          </a:gradFill>
          <a:ln>
            <a:noFill/>
          </a:ln>
        </p:spPr>
        <p:txBody>
          <a:bodyPr spcFirstLastPara="1" wrap="square" lIns="365750" tIns="45700" rIns="91425" bIns="45700" anchor="ctr" anchorCtr="0">
            <a:noAutofit/>
          </a:bodyPr>
          <a:lstStyle/>
          <a:p>
            <a:pPr marL="0" lvl="0" indent="0" algn="l" rtl="0">
              <a:spcBef>
                <a:spcPts val="0"/>
              </a:spcBef>
              <a:spcAft>
                <a:spcPts val="0"/>
              </a:spcAft>
              <a:buNone/>
            </a:pPr>
            <a:endParaRPr sz="5400">
              <a:solidFill>
                <a:srgbClr val="FFFFFF"/>
              </a:solidFill>
            </a:endParaRPr>
          </a:p>
        </p:txBody>
      </p:sp>
      <p:sp>
        <p:nvSpPr>
          <p:cNvPr id="99" name="Google Shape;99;p13"/>
          <p:cNvSpPr txBox="1"/>
          <p:nvPr/>
        </p:nvSpPr>
        <p:spPr>
          <a:xfrm>
            <a:off x="1192325" y="3977125"/>
            <a:ext cx="14390700" cy="96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400">
                <a:solidFill>
                  <a:schemeClr val="lt1"/>
                </a:solidFill>
              </a:rPr>
              <a:t>Scienteer Project #</a:t>
            </a:r>
            <a:endParaRPr sz="54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4"/>
          <p:cNvSpPr txBox="1">
            <a:spLocks noGrp="1"/>
          </p:cNvSpPr>
          <p:nvPr>
            <p:ph type="title"/>
          </p:nvPr>
        </p:nvSpPr>
        <p:spPr>
          <a:xfrm>
            <a:off x="11706958" y="-63675"/>
            <a:ext cx="30888900" cy="4690200"/>
          </a:xfrm>
          <a:prstGeom prst="rect">
            <a:avLst/>
          </a:prstGeom>
        </p:spPr>
        <p:txBody>
          <a:bodyPr spcFirstLastPara="1" wrap="square" lIns="487600" tIns="487600" rIns="487600" bIns="487600" anchor="t" anchorCtr="0">
            <a:noAutofit/>
          </a:bodyPr>
          <a:lstStyle/>
          <a:p>
            <a:pPr marL="0" lvl="0" indent="0" algn="l" rtl="0">
              <a:spcBef>
                <a:spcPts val="0"/>
              </a:spcBef>
              <a:spcAft>
                <a:spcPts val="0"/>
              </a:spcAft>
              <a:buNone/>
            </a:pPr>
            <a:r>
              <a:rPr lang="en">
                <a:solidFill>
                  <a:srgbClr val="00B0EA"/>
                </a:solidFill>
              </a:rPr>
              <a:t>Extra Slide</a:t>
            </a:r>
            <a:endParaRPr>
              <a:solidFill>
                <a:srgbClr val="00B0EA"/>
              </a:solidFill>
            </a:endParaRPr>
          </a:p>
        </p:txBody>
      </p:sp>
      <p:sp>
        <p:nvSpPr>
          <p:cNvPr id="105" name="Google Shape;105;p14"/>
          <p:cNvSpPr txBox="1">
            <a:spLocks noGrp="1"/>
          </p:cNvSpPr>
          <p:nvPr>
            <p:ph type="body" idx="1"/>
          </p:nvPr>
        </p:nvSpPr>
        <p:spPr>
          <a:xfrm>
            <a:off x="11706950" y="3977461"/>
            <a:ext cx="30888900" cy="5090400"/>
          </a:xfrm>
          <a:prstGeom prst="rect">
            <a:avLst/>
          </a:prstGeom>
        </p:spPr>
        <p:txBody>
          <a:bodyPr spcFirstLastPara="1" wrap="square" lIns="487600" tIns="487600" rIns="487600" bIns="487600" anchor="t" anchorCtr="0">
            <a:noAutofit/>
          </a:bodyPr>
          <a:lstStyle/>
          <a:p>
            <a:pPr marL="0" lvl="0" indent="0" algn="l" rtl="0">
              <a:spcBef>
                <a:spcPts val="0"/>
              </a:spcBef>
              <a:spcAft>
                <a:spcPts val="8500"/>
              </a:spcAft>
              <a:buNone/>
            </a:pPr>
            <a:r>
              <a:rPr lang="en"/>
              <a:t>You are allowed one extra slide for any additional data relevant to your project. Make sure to credit any sources of information that are not yours.</a:t>
            </a:r>
            <a:endParaRPr/>
          </a:p>
        </p:txBody>
      </p:sp>
      <p:sp>
        <p:nvSpPr>
          <p:cNvPr id="106" name="Google Shape;106;p14"/>
          <p:cNvSpPr txBox="1"/>
          <p:nvPr/>
        </p:nvSpPr>
        <p:spPr>
          <a:xfrm>
            <a:off x="984650" y="926918"/>
            <a:ext cx="9091500" cy="1085700"/>
          </a:xfrm>
          <a:prstGeom prst="rect">
            <a:avLst/>
          </a:prstGeom>
          <a:gradFill>
            <a:gsLst>
              <a:gs pos="0">
                <a:srgbClr val="595959"/>
              </a:gs>
              <a:gs pos="90000">
                <a:srgbClr val="595959"/>
              </a:gs>
              <a:gs pos="91000">
                <a:srgbClr val="00B0EA"/>
              </a:gs>
              <a:gs pos="100000">
                <a:srgbClr val="00B0EA"/>
              </a:gs>
            </a:gsLst>
            <a:lin ang="5400012" scaled="0"/>
          </a:gradFill>
          <a:ln>
            <a:noFill/>
          </a:ln>
        </p:spPr>
        <p:txBody>
          <a:bodyPr spcFirstLastPara="1" wrap="square" lIns="365750" tIns="45700" rIns="91425" bIns="45700" anchor="ctr" anchorCtr="0">
            <a:noAutofit/>
          </a:bodyPr>
          <a:lstStyle/>
          <a:p>
            <a:pPr marL="0" lvl="0" indent="0" algn="ctr" rtl="0">
              <a:spcBef>
                <a:spcPts val="0"/>
              </a:spcBef>
              <a:spcAft>
                <a:spcPts val="0"/>
              </a:spcAft>
              <a:buNone/>
            </a:pPr>
            <a:r>
              <a:rPr lang="en" sz="5400">
                <a:solidFill>
                  <a:srgbClr val="FFFFFF"/>
                </a:solidFill>
              </a:rPr>
              <a:t>Project Board Rules</a:t>
            </a:r>
            <a:endParaRPr sz="5400">
              <a:solidFill>
                <a:srgbClr val="FFFFFF"/>
              </a:solidFill>
            </a:endParaRPr>
          </a:p>
        </p:txBody>
      </p:sp>
      <p:sp>
        <p:nvSpPr>
          <p:cNvPr id="107" name="Google Shape;107;p14"/>
          <p:cNvSpPr txBox="1"/>
          <p:nvPr/>
        </p:nvSpPr>
        <p:spPr>
          <a:xfrm>
            <a:off x="984650" y="2289725"/>
            <a:ext cx="9091500" cy="28852500"/>
          </a:xfrm>
          <a:prstGeom prst="rect">
            <a:avLst/>
          </a:prstGeom>
          <a:solidFill>
            <a:srgbClr val="E7E7E7"/>
          </a:solidFill>
          <a:ln>
            <a:noFill/>
          </a:ln>
        </p:spPr>
        <p:txBody>
          <a:bodyPr spcFirstLastPara="1" wrap="square" lIns="91425" tIns="182875" rIns="91425" bIns="45700" anchor="t" anchorCtr="0">
            <a:noAutofit/>
          </a:bodyPr>
          <a:lstStyle/>
          <a:p>
            <a:pPr marL="457200" lvl="0" indent="-457200" algn="l" rtl="0">
              <a:spcBef>
                <a:spcPts val="1200"/>
              </a:spcBef>
              <a:spcAft>
                <a:spcPts val="0"/>
              </a:spcAft>
              <a:buClr>
                <a:srgbClr val="A5A5A5"/>
              </a:buClr>
              <a:buSzPts val="3200"/>
              <a:buChar char="•"/>
            </a:pPr>
            <a:r>
              <a:rPr lang="en" sz="3200"/>
              <a:t>A virtual project board must be uploaded prior to the deadline set for the fair.</a:t>
            </a:r>
            <a:endParaRPr sz="3200"/>
          </a:p>
          <a:p>
            <a:pPr marL="457200" lvl="0" indent="-457200" algn="l" rtl="0">
              <a:spcBef>
                <a:spcPts val="1200"/>
              </a:spcBef>
              <a:spcAft>
                <a:spcPts val="0"/>
              </a:spcAft>
              <a:buClr>
                <a:srgbClr val="A5A5A5"/>
              </a:buClr>
              <a:buSzPts val="3200"/>
              <a:buChar char="•"/>
            </a:pPr>
            <a:r>
              <a:rPr lang="en" sz="3200"/>
              <a:t>All </a:t>
            </a:r>
            <a:r>
              <a:rPr lang="en" sz="3200" u="sng">
                <a:solidFill>
                  <a:schemeClr val="hlink"/>
                </a:solidFill>
                <a:hlinkClick r:id="rId3"/>
              </a:rPr>
              <a:t>ISEF Display and Safety Rules</a:t>
            </a:r>
            <a:r>
              <a:rPr lang="en" sz="3200"/>
              <a:t> must be followed as well as any additional rules below.</a:t>
            </a:r>
            <a:endParaRPr sz="3200"/>
          </a:p>
          <a:p>
            <a:pPr marL="457200" lvl="0" indent="-457200" algn="l" rtl="0">
              <a:spcBef>
                <a:spcPts val="1200"/>
              </a:spcBef>
              <a:spcAft>
                <a:spcPts val="0"/>
              </a:spcAft>
              <a:buClr>
                <a:srgbClr val="A5A5A5"/>
              </a:buClr>
              <a:buSzPts val="3200"/>
              <a:buChar char="•"/>
            </a:pPr>
            <a:r>
              <a:rPr lang="en" sz="3200"/>
              <a:t>Students are allowed three 48” x 36” slides.</a:t>
            </a:r>
            <a:endParaRPr sz="3200">
              <a:solidFill>
                <a:srgbClr val="000000"/>
              </a:solidFill>
            </a:endParaRPr>
          </a:p>
          <a:p>
            <a:pPr marL="457200" lvl="0" indent="-457200" algn="l" rtl="0">
              <a:spcBef>
                <a:spcPts val="1200"/>
              </a:spcBef>
              <a:spcAft>
                <a:spcPts val="0"/>
              </a:spcAft>
              <a:buClr>
                <a:srgbClr val="A5A5A5"/>
              </a:buClr>
              <a:buSzPts val="3200"/>
              <a:buChar char="•"/>
            </a:pPr>
            <a:r>
              <a:rPr lang="en" sz="3200"/>
              <a:t>The first slide should be modeled after a science fair board (see example on previous slide) and include all key information including Problem/Question, Hypothesis or Engineering Goal, Background Research, Materials, Procedure, Data, Results, and Conclusion.</a:t>
            </a:r>
            <a:endParaRPr sz="3200"/>
          </a:p>
          <a:p>
            <a:pPr marL="457200" lvl="0" indent="-457200" algn="l" rtl="0">
              <a:spcBef>
                <a:spcPts val="1200"/>
              </a:spcBef>
              <a:spcAft>
                <a:spcPts val="0"/>
              </a:spcAft>
              <a:buClr>
                <a:srgbClr val="A5A5A5"/>
              </a:buClr>
              <a:buSzPts val="3200"/>
              <a:buChar char="•"/>
            </a:pPr>
            <a:r>
              <a:rPr lang="en" sz="3200"/>
              <a:t>The Scienteer Project # must be displayed under the Project Title on slide 1.</a:t>
            </a:r>
            <a:endParaRPr sz="3200"/>
          </a:p>
          <a:p>
            <a:pPr marL="457200" lvl="0" indent="-457200" algn="l" rtl="0">
              <a:spcBef>
                <a:spcPts val="1200"/>
              </a:spcBef>
              <a:spcAft>
                <a:spcPts val="0"/>
              </a:spcAft>
              <a:buClr>
                <a:srgbClr val="A5A5A5"/>
              </a:buClr>
              <a:buSzPts val="3200"/>
              <a:buChar char="•"/>
            </a:pPr>
            <a:r>
              <a:rPr lang="en" sz="3200"/>
              <a:t>The example project board on the previous slide may be used by students. Formatting to change colors, text box sizes, move panels, etc. is acceptable. We want this to be your board. Just make sure to follow the rules as to what needs to be included.</a:t>
            </a:r>
            <a:endParaRPr sz="3200"/>
          </a:p>
          <a:p>
            <a:pPr marL="457200" lvl="0" indent="-457200" algn="l" rtl="0">
              <a:spcBef>
                <a:spcPts val="1200"/>
              </a:spcBef>
              <a:spcAft>
                <a:spcPts val="0"/>
              </a:spcAft>
              <a:buClr>
                <a:srgbClr val="A5A5A5"/>
              </a:buClr>
              <a:buSzPts val="3200"/>
              <a:buChar char="•"/>
            </a:pPr>
            <a:r>
              <a:rPr lang="en" sz="3200">
                <a:solidFill>
                  <a:schemeClr val="dk1"/>
                </a:solidFill>
              </a:rPr>
              <a:t>The first slide must include a Photo Credit that gives credit for all photos, images, and graphics on the slides.</a:t>
            </a:r>
            <a:endParaRPr sz="3200">
              <a:solidFill>
                <a:schemeClr val="dk1"/>
              </a:solidFill>
            </a:endParaRPr>
          </a:p>
          <a:p>
            <a:pPr marL="457200" lvl="0" indent="-457200" algn="l" rtl="0">
              <a:spcBef>
                <a:spcPts val="1200"/>
              </a:spcBef>
              <a:spcAft>
                <a:spcPts val="0"/>
              </a:spcAft>
              <a:buClr>
                <a:srgbClr val="A5A5A5"/>
              </a:buClr>
              <a:buSzPts val="3200"/>
              <a:buChar char="•"/>
            </a:pPr>
            <a:r>
              <a:rPr lang="en" sz="3200"/>
              <a:t>The second slide may include any supporting information for the project such as additional photos, charts, and graphs.</a:t>
            </a:r>
            <a:endParaRPr sz="3200"/>
          </a:p>
          <a:p>
            <a:pPr marL="457200" lvl="0" indent="-457200" algn="l" rtl="0">
              <a:spcBef>
                <a:spcPts val="1200"/>
              </a:spcBef>
              <a:spcAft>
                <a:spcPts val="0"/>
              </a:spcAft>
              <a:buClr>
                <a:srgbClr val="A5A5A5"/>
              </a:buClr>
              <a:buSzPts val="3200"/>
              <a:buChar char="•"/>
            </a:pPr>
            <a:r>
              <a:rPr lang="en" sz="3200"/>
              <a:t>The third slide must include the Official SRC Approved Abstract from Scienteer as well as Form 1C (Regulated Research Institutional/ Industrial Setting Form) and Form 7 (Continuation/ Research Progression Projects Form) if required for your project.</a:t>
            </a:r>
            <a:endParaRPr sz="3200"/>
          </a:p>
          <a:p>
            <a:pPr marL="457200" lvl="0" indent="-457200" algn="l" rtl="0">
              <a:spcBef>
                <a:spcPts val="1200"/>
              </a:spcBef>
              <a:spcAft>
                <a:spcPts val="0"/>
              </a:spcAft>
              <a:buClr>
                <a:srgbClr val="A5A5A5"/>
              </a:buClr>
              <a:buSzPts val="3200"/>
              <a:buChar char="•"/>
            </a:pPr>
            <a:r>
              <a:rPr lang="en" sz="3200"/>
              <a:t>Font on the boards must be 16pt or larger.</a:t>
            </a:r>
            <a:endParaRPr sz="3200">
              <a:solidFill>
                <a:srgbClr val="000000"/>
              </a:solidFill>
            </a:endParaRPr>
          </a:p>
          <a:p>
            <a:pPr marL="457200" lvl="0" indent="-457200" algn="l" rtl="0">
              <a:spcBef>
                <a:spcPts val="1200"/>
              </a:spcBef>
              <a:spcAft>
                <a:spcPts val="0"/>
              </a:spcAft>
              <a:buClr>
                <a:srgbClr val="A5A5A5"/>
              </a:buClr>
              <a:buSzPts val="3200"/>
              <a:buChar char="•"/>
            </a:pPr>
            <a:r>
              <a:rPr lang="en" sz="3200">
                <a:solidFill>
                  <a:schemeClr val="dk1"/>
                </a:solidFill>
              </a:rPr>
              <a:t>If slides contain photographs with people other than the researcher, the researcher must have photo releases available upon request.</a:t>
            </a:r>
            <a:endParaRPr sz="3200">
              <a:solidFill>
                <a:schemeClr val="dk1"/>
              </a:solidFill>
            </a:endParaRPr>
          </a:p>
          <a:p>
            <a:pPr marL="457200" lvl="0" indent="-457200" algn="l" rtl="0">
              <a:spcBef>
                <a:spcPts val="1200"/>
              </a:spcBef>
              <a:spcAft>
                <a:spcPts val="0"/>
              </a:spcAft>
              <a:buClr>
                <a:srgbClr val="A5A5A5"/>
              </a:buClr>
              <a:buSzPts val="3200"/>
              <a:buChar char="•"/>
            </a:pPr>
            <a:r>
              <a:rPr lang="en" sz="3200"/>
              <a:t>The first two slides may NOT include an abstract. Only your official abstract from Scienteer should be included on slide 3.</a:t>
            </a:r>
            <a:endParaRPr sz="3200"/>
          </a:p>
          <a:p>
            <a:pPr marL="457200" lvl="0" indent="-457200" algn="l" rtl="0">
              <a:spcBef>
                <a:spcPts val="1200"/>
              </a:spcBef>
              <a:spcAft>
                <a:spcPts val="0"/>
              </a:spcAft>
              <a:buClr>
                <a:srgbClr val="A5A5A5"/>
              </a:buClr>
              <a:buSzPts val="3200"/>
              <a:buChar char="•"/>
            </a:pPr>
            <a:r>
              <a:rPr lang="en" sz="3200"/>
              <a:t>The slides may NOT include any animations or videos. However, you can add a link to a video. It is up to the judges on whether or not they view the video.</a:t>
            </a:r>
            <a:endParaRPr sz="3200"/>
          </a:p>
          <a:p>
            <a:pPr marL="457200" lvl="0" indent="-457200" algn="l" rtl="0">
              <a:spcBef>
                <a:spcPts val="1200"/>
              </a:spcBef>
              <a:spcAft>
                <a:spcPts val="0"/>
              </a:spcAft>
              <a:buClr>
                <a:srgbClr val="A5A5A5"/>
              </a:buClr>
              <a:buSzPts val="3200"/>
              <a:buChar char="•"/>
            </a:pPr>
            <a:r>
              <a:rPr lang="en" sz="3200"/>
              <a:t>The slides may NOT include any offensive or inappropriate images or photographs.</a:t>
            </a:r>
            <a:endParaRPr sz="3200"/>
          </a:p>
          <a:p>
            <a:pPr marL="457200" lvl="0" indent="-457200" algn="l" rtl="0">
              <a:spcBef>
                <a:spcPts val="1200"/>
              </a:spcBef>
              <a:spcAft>
                <a:spcPts val="0"/>
              </a:spcAft>
              <a:buClr>
                <a:srgbClr val="A5A5A5"/>
              </a:buClr>
              <a:buSzPts val="3200"/>
              <a:buChar char="•"/>
            </a:pPr>
            <a:r>
              <a:rPr lang="en" sz="3200"/>
              <a:t>The slides may NOT include any reference to an institution or mentor that supported the work or to any patents pending other than what is displayed on Form 1C on slide 3.</a:t>
            </a:r>
            <a:endParaRPr sz="3200"/>
          </a:p>
          <a:p>
            <a:pPr marL="457200" lvl="0" indent="-457200" algn="l" rtl="0">
              <a:spcBef>
                <a:spcPts val="1200"/>
              </a:spcBef>
              <a:spcAft>
                <a:spcPts val="0"/>
              </a:spcAft>
              <a:buClr>
                <a:srgbClr val="A5A5A5"/>
              </a:buClr>
              <a:buSzPts val="3200"/>
              <a:buChar char="•"/>
            </a:pPr>
            <a:r>
              <a:rPr lang="en" sz="3200"/>
              <a:t>The slides may NOT include any personal information such as email address, home address, phone number, or social media contacts.</a:t>
            </a:r>
            <a:endParaRPr sz="3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p:nvPr/>
        </p:nvSpPr>
        <p:spPr>
          <a:xfrm>
            <a:off x="0" y="0"/>
            <a:ext cx="43815000" cy="37662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txBox="1"/>
          <p:nvPr/>
        </p:nvSpPr>
        <p:spPr>
          <a:xfrm>
            <a:off x="1142990" y="685860"/>
            <a:ext cx="30175200" cy="2971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None/>
            </a:pPr>
            <a:r>
              <a:rPr lang="en" sz="11500">
                <a:solidFill>
                  <a:srgbClr val="FFFFFF"/>
                </a:solidFill>
              </a:rPr>
              <a:t>Project Forms</a:t>
            </a:r>
            <a:endParaRPr sz="11500">
              <a:solidFill>
                <a:srgbClr val="FFFFFF"/>
              </a:solidFill>
            </a:endParaRPr>
          </a:p>
        </p:txBody>
      </p:sp>
      <p:pic>
        <p:nvPicPr>
          <p:cNvPr id="114" name="Google Shape;114;p15" descr="Closeup of glass beakers" title="Sample Picture"/>
          <p:cNvPicPr preferRelativeResize="0"/>
          <p:nvPr/>
        </p:nvPicPr>
        <p:blipFill rotWithShape="1">
          <a:blip r:embed="rId3">
            <a:alphaModFix/>
          </a:blip>
          <a:srcRect/>
          <a:stretch/>
        </p:blipFill>
        <p:spPr>
          <a:xfrm>
            <a:off x="32270700" y="0"/>
            <a:ext cx="11620500" cy="3842400"/>
          </a:xfrm>
          <a:prstGeom prst="rect">
            <a:avLst/>
          </a:prstGeom>
          <a:noFill/>
          <a:ln>
            <a:noFill/>
          </a:ln>
        </p:spPr>
      </p:pic>
      <p:sp>
        <p:nvSpPr>
          <p:cNvPr id="115" name="Google Shape;115;p15"/>
          <p:cNvSpPr txBox="1"/>
          <p:nvPr/>
        </p:nvSpPr>
        <p:spPr>
          <a:xfrm rot="10800000" flipH="1">
            <a:off x="0" y="3733889"/>
            <a:ext cx="43891200" cy="1206300"/>
          </a:xfrm>
          <a:prstGeom prst="rect">
            <a:avLst/>
          </a:prstGeom>
          <a:gradFill>
            <a:gsLst>
              <a:gs pos="0">
                <a:srgbClr val="595959"/>
              </a:gs>
              <a:gs pos="90000">
                <a:srgbClr val="595959"/>
              </a:gs>
              <a:gs pos="91000">
                <a:srgbClr val="00B0EA"/>
              </a:gs>
              <a:gs pos="100000">
                <a:srgbClr val="00B0EA"/>
              </a:gs>
            </a:gsLst>
            <a:lin ang="5400012" scaled="0"/>
          </a:gradFill>
          <a:ln>
            <a:noFill/>
          </a:ln>
        </p:spPr>
        <p:txBody>
          <a:bodyPr spcFirstLastPara="1" wrap="square" lIns="365750" tIns="45700" rIns="91425" bIns="45700" anchor="ctr" anchorCtr="0">
            <a:noAutofit/>
          </a:bodyPr>
          <a:lstStyle/>
          <a:p>
            <a:pPr marL="0" lvl="0" indent="0" algn="l" rtl="0">
              <a:spcBef>
                <a:spcPts val="0"/>
              </a:spcBef>
              <a:spcAft>
                <a:spcPts val="0"/>
              </a:spcAft>
              <a:buNone/>
            </a:pPr>
            <a:endParaRPr sz="5400">
              <a:solidFill>
                <a:srgbClr val="FFFFFF"/>
              </a:solidFill>
            </a:endParaRPr>
          </a:p>
        </p:txBody>
      </p:sp>
      <p:sp>
        <p:nvSpPr>
          <p:cNvPr id="116" name="Google Shape;116;p15"/>
          <p:cNvSpPr txBox="1"/>
          <p:nvPr/>
        </p:nvSpPr>
        <p:spPr>
          <a:xfrm>
            <a:off x="914400" y="5669274"/>
            <a:ext cx="9132900" cy="1178400"/>
          </a:xfrm>
          <a:prstGeom prst="rect">
            <a:avLst/>
          </a:prstGeom>
          <a:gradFill>
            <a:gsLst>
              <a:gs pos="0">
                <a:srgbClr val="595959"/>
              </a:gs>
              <a:gs pos="90000">
                <a:srgbClr val="595959"/>
              </a:gs>
              <a:gs pos="91000">
                <a:srgbClr val="00B0EA"/>
              </a:gs>
              <a:gs pos="100000">
                <a:srgbClr val="00B0EA"/>
              </a:gs>
            </a:gsLst>
            <a:lin ang="5400012" scaled="0"/>
          </a:gradFill>
          <a:ln>
            <a:noFill/>
          </a:ln>
        </p:spPr>
        <p:txBody>
          <a:bodyPr spcFirstLastPara="1" wrap="square" lIns="365750" tIns="45700" rIns="91425" bIns="45700" anchor="ctr" anchorCtr="0">
            <a:noAutofit/>
          </a:bodyPr>
          <a:lstStyle/>
          <a:p>
            <a:pPr marL="0" lvl="0" indent="0" algn="ctr" rtl="0">
              <a:spcBef>
                <a:spcPts val="0"/>
              </a:spcBef>
              <a:spcAft>
                <a:spcPts val="0"/>
              </a:spcAft>
              <a:buNone/>
            </a:pPr>
            <a:r>
              <a:rPr lang="en" sz="5400">
                <a:solidFill>
                  <a:srgbClr val="FFFFFF"/>
                </a:solidFill>
              </a:rPr>
              <a:t>Instructions</a:t>
            </a:r>
            <a:endParaRPr sz="5400">
              <a:solidFill>
                <a:srgbClr val="FFFFFF"/>
              </a:solidFill>
            </a:endParaRPr>
          </a:p>
        </p:txBody>
      </p:sp>
      <p:sp>
        <p:nvSpPr>
          <p:cNvPr id="117" name="Google Shape;117;p15"/>
          <p:cNvSpPr txBox="1"/>
          <p:nvPr/>
        </p:nvSpPr>
        <p:spPr>
          <a:xfrm>
            <a:off x="914400" y="7113600"/>
            <a:ext cx="9132900" cy="8895600"/>
          </a:xfrm>
          <a:prstGeom prst="rect">
            <a:avLst/>
          </a:prstGeom>
          <a:solidFill>
            <a:srgbClr val="E7E7E7"/>
          </a:solidFill>
          <a:ln>
            <a:noFill/>
          </a:ln>
        </p:spPr>
        <p:txBody>
          <a:bodyPr spcFirstLastPara="1" wrap="square" lIns="182875" tIns="45700" rIns="365750" bIns="45700" anchor="t" anchorCtr="0">
            <a:noAutofit/>
          </a:bodyPr>
          <a:lstStyle/>
          <a:p>
            <a:pPr marL="457200" lvl="0" indent="-457200" algn="l" rtl="0">
              <a:spcBef>
                <a:spcPts val="1200"/>
              </a:spcBef>
              <a:spcAft>
                <a:spcPts val="0"/>
              </a:spcAft>
              <a:buClr>
                <a:srgbClr val="A5A5A5"/>
              </a:buClr>
              <a:buSzPts val="3200"/>
              <a:buChar char="•"/>
            </a:pPr>
            <a:r>
              <a:rPr lang="en" sz="3200">
                <a:solidFill>
                  <a:schemeClr val="dk1"/>
                </a:solidFill>
              </a:rPr>
              <a:t>ALL Projects must display the Official SRC Approved Abstract from Scienteer as well as Form 1C (Regulated Research Institutional/ Industrial Setting Form) and/or Form 7 (Continuation/ Research Progression Projects Form) if required for your project.</a:t>
            </a:r>
            <a:endParaRPr sz="3200">
              <a:solidFill>
                <a:schemeClr val="dk1"/>
              </a:solidFill>
            </a:endParaRPr>
          </a:p>
          <a:p>
            <a:pPr marL="457200" lvl="0" indent="-457200" algn="l" rtl="0">
              <a:spcBef>
                <a:spcPts val="1200"/>
              </a:spcBef>
              <a:spcAft>
                <a:spcPts val="0"/>
              </a:spcAft>
              <a:buClr>
                <a:srgbClr val="A5A5A5"/>
              </a:buClr>
              <a:buSzPts val="3200"/>
              <a:buChar char="•"/>
            </a:pPr>
            <a:r>
              <a:rPr lang="en" sz="3200">
                <a:solidFill>
                  <a:schemeClr val="dk1"/>
                </a:solidFill>
              </a:rPr>
              <a:t>These forms can be found on Scienteer on the Dashboard (left side of the screen).</a:t>
            </a:r>
            <a:endParaRPr sz="3200">
              <a:solidFill>
                <a:schemeClr val="dk1"/>
              </a:solidFill>
            </a:endParaRPr>
          </a:p>
          <a:p>
            <a:pPr marL="457200" lvl="0" indent="-457200" algn="l" rtl="0">
              <a:spcBef>
                <a:spcPts val="1200"/>
              </a:spcBef>
              <a:spcAft>
                <a:spcPts val="0"/>
              </a:spcAft>
              <a:buClr>
                <a:srgbClr val="A5A5A5"/>
              </a:buClr>
              <a:buSzPts val="3200"/>
              <a:buChar char="•"/>
            </a:pPr>
            <a:r>
              <a:rPr lang="en" sz="3200">
                <a:solidFill>
                  <a:schemeClr val="dk1"/>
                </a:solidFill>
              </a:rPr>
              <a:t>The documents can be downloaded as pdfs.</a:t>
            </a:r>
            <a:endParaRPr sz="3200">
              <a:solidFill>
                <a:schemeClr val="dk1"/>
              </a:solidFill>
            </a:endParaRPr>
          </a:p>
          <a:p>
            <a:pPr marL="457200" lvl="0" indent="-457200" algn="l" rtl="0">
              <a:spcBef>
                <a:spcPts val="1200"/>
              </a:spcBef>
              <a:spcAft>
                <a:spcPts val="0"/>
              </a:spcAft>
              <a:buClr>
                <a:srgbClr val="A5A5A5"/>
              </a:buClr>
              <a:buSzPts val="3200"/>
              <a:buChar char="•"/>
            </a:pPr>
            <a:r>
              <a:rPr lang="en" sz="3200">
                <a:solidFill>
                  <a:schemeClr val="dk1"/>
                </a:solidFill>
              </a:rPr>
              <a:t>In order to insert the documents on this slide, you will have to convert them to jpgs. You can use Adobe Acrobat, the Snip Tool, or any online conversion tool.</a:t>
            </a:r>
            <a:endParaRPr sz="3200">
              <a:solidFill>
                <a:schemeClr val="dk1"/>
              </a:solidFill>
            </a:endParaRPr>
          </a:p>
          <a:p>
            <a:pPr marL="457200" lvl="0" indent="-457200" algn="l" rtl="0">
              <a:spcBef>
                <a:spcPts val="1200"/>
              </a:spcBef>
              <a:spcAft>
                <a:spcPts val="0"/>
              </a:spcAft>
              <a:buClr>
                <a:srgbClr val="A5A5A5"/>
              </a:buClr>
              <a:buSzPts val="3200"/>
              <a:buChar char="•"/>
            </a:pPr>
            <a:r>
              <a:rPr lang="en" sz="3200">
                <a:solidFill>
                  <a:schemeClr val="dk1"/>
                </a:solidFill>
              </a:rPr>
              <a:t>After inserting the documents on this slide, make sure that the forms are still clear enough to be read by the judges. </a:t>
            </a:r>
            <a:endParaRPr sz="3200">
              <a:solidFill>
                <a:schemeClr val="dk1"/>
              </a:solidFill>
            </a:endParaRPr>
          </a:p>
        </p:txBody>
      </p:sp>
      <p:sp>
        <p:nvSpPr>
          <p:cNvPr id="118" name="Google Shape;118;p15"/>
          <p:cNvSpPr txBox="1"/>
          <p:nvPr/>
        </p:nvSpPr>
        <p:spPr>
          <a:xfrm>
            <a:off x="11982100" y="5679075"/>
            <a:ext cx="9091500" cy="1085700"/>
          </a:xfrm>
          <a:prstGeom prst="rect">
            <a:avLst/>
          </a:prstGeom>
          <a:gradFill>
            <a:gsLst>
              <a:gs pos="0">
                <a:srgbClr val="595959"/>
              </a:gs>
              <a:gs pos="90000">
                <a:srgbClr val="595959"/>
              </a:gs>
              <a:gs pos="91000">
                <a:srgbClr val="00B0EA"/>
              </a:gs>
              <a:gs pos="100000">
                <a:srgbClr val="00B0EA"/>
              </a:gs>
            </a:gsLst>
            <a:lin ang="5400012" scaled="0"/>
          </a:gradFill>
          <a:ln>
            <a:noFill/>
          </a:ln>
        </p:spPr>
        <p:txBody>
          <a:bodyPr spcFirstLastPara="1" wrap="square" lIns="365750" tIns="45700" rIns="91425" bIns="45700" anchor="ctr" anchorCtr="0">
            <a:noAutofit/>
          </a:bodyPr>
          <a:lstStyle/>
          <a:p>
            <a:pPr marL="0" lvl="0" indent="0" algn="ctr" rtl="0">
              <a:spcBef>
                <a:spcPts val="0"/>
              </a:spcBef>
              <a:spcAft>
                <a:spcPts val="0"/>
              </a:spcAft>
              <a:buNone/>
            </a:pPr>
            <a:r>
              <a:rPr lang="en" sz="5400">
                <a:solidFill>
                  <a:srgbClr val="FFFFFF"/>
                </a:solidFill>
              </a:rPr>
              <a:t>Abstract</a:t>
            </a:r>
            <a:endParaRPr sz="5400">
              <a:solidFill>
                <a:srgbClr val="FFFFFF"/>
              </a:solidFill>
            </a:endParaRPr>
          </a:p>
        </p:txBody>
      </p:sp>
      <p:sp>
        <p:nvSpPr>
          <p:cNvPr id="119" name="Google Shape;119;p15"/>
          <p:cNvSpPr txBox="1"/>
          <p:nvPr/>
        </p:nvSpPr>
        <p:spPr>
          <a:xfrm>
            <a:off x="33926276" y="5669275"/>
            <a:ext cx="9094200" cy="1219200"/>
          </a:xfrm>
          <a:prstGeom prst="rect">
            <a:avLst/>
          </a:prstGeom>
          <a:gradFill>
            <a:gsLst>
              <a:gs pos="0">
                <a:srgbClr val="595959"/>
              </a:gs>
              <a:gs pos="90000">
                <a:srgbClr val="595959"/>
              </a:gs>
              <a:gs pos="91000">
                <a:srgbClr val="00B0EA"/>
              </a:gs>
              <a:gs pos="100000">
                <a:srgbClr val="00B0EA"/>
              </a:gs>
            </a:gsLst>
            <a:lin ang="5400012" scaled="0"/>
          </a:gradFill>
          <a:ln>
            <a:noFill/>
          </a:ln>
        </p:spPr>
        <p:txBody>
          <a:bodyPr spcFirstLastPara="1" wrap="square" lIns="365750" tIns="45700" rIns="91425" bIns="45700" anchor="ctr" anchorCtr="0">
            <a:noAutofit/>
          </a:bodyPr>
          <a:lstStyle/>
          <a:p>
            <a:pPr marL="0" lvl="0" indent="0" algn="ctr" rtl="0">
              <a:spcBef>
                <a:spcPts val="0"/>
              </a:spcBef>
              <a:spcAft>
                <a:spcPts val="0"/>
              </a:spcAft>
              <a:buNone/>
            </a:pPr>
            <a:r>
              <a:rPr lang="en" sz="5400">
                <a:solidFill>
                  <a:srgbClr val="FFFFFF"/>
                </a:solidFill>
              </a:rPr>
              <a:t>Form 7 (If Required)</a:t>
            </a:r>
            <a:endParaRPr sz="5400">
              <a:solidFill>
                <a:srgbClr val="FFFFFF"/>
              </a:solidFill>
            </a:endParaRPr>
          </a:p>
        </p:txBody>
      </p:sp>
      <p:sp>
        <p:nvSpPr>
          <p:cNvPr id="120" name="Google Shape;120;p15"/>
          <p:cNvSpPr txBox="1"/>
          <p:nvPr/>
        </p:nvSpPr>
        <p:spPr>
          <a:xfrm>
            <a:off x="22874700" y="5716566"/>
            <a:ext cx="9132900" cy="1122300"/>
          </a:xfrm>
          <a:prstGeom prst="rect">
            <a:avLst/>
          </a:prstGeom>
          <a:gradFill>
            <a:gsLst>
              <a:gs pos="0">
                <a:srgbClr val="595959"/>
              </a:gs>
              <a:gs pos="90000">
                <a:srgbClr val="595959"/>
              </a:gs>
              <a:gs pos="91000">
                <a:srgbClr val="00B0EA"/>
              </a:gs>
              <a:gs pos="100000">
                <a:srgbClr val="00B0EA"/>
              </a:gs>
            </a:gsLst>
            <a:lin ang="5400012" scaled="0"/>
          </a:gradFill>
          <a:ln>
            <a:noFill/>
          </a:ln>
        </p:spPr>
        <p:txBody>
          <a:bodyPr spcFirstLastPara="1" wrap="square" lIns="365750" tIns="45700" rIns="91425" bIns="45700" anchor="ctr" anchorCtr="0">
            <a:noAutofit/>
          </a:bodyPr>
          <a:lstStyle/>
          <a:p>
            <a:pPr marL="0" lvl="0" indent="0" algn="ctr" rtl="0">
              <a:spcBef>
                <a:spcPts val="0"/>
              </a:spcBef>
              <a:spcAft>
                <a:spcPts val="0"/>
              </a:spcAft>
              <a:buNone/>
            </a:pPr>
            <a:r>
              <a:rPr lang="en" sz="5400">
                <a:solidFill>
                  <a:srgbClr val="FFFFFF"/>
                </a:solidFill>
              </a:rPr>
              <a:t>Form 1C (If Required)</a:t>
            </a:r>
            <a:endParaRPr sz="5400">
              <a:solidFill>
                <a:srgbClr val="FFFFFF"/>
              </a:solidFill>
            </a:endParaRPr>
          </a:p>
        </p:txBody>
      </p:sp>
      <p:grpSp>
        <p:nvGrpSpPr>
          <p:cNvPr id="121" name="Google Shape;121;p15"/>
          <p:cNvGrpSpPr/>
          <p:nvPr/>
        </p:nvGrpSpPr>
        <p:grpSpPr>
          <a:xfrm>
            <a:off x="22483667" y="5277295"/>
            <a:ext cx="9363000" cy="23959488"/>
            <a:chOff x="22483667" y="5277295"/>
            <a:chExt cx="9363000" cy="23959488"/>
          </a:xfrm>
        </p:grpSpPr>
        <p:pic>
          <p:nvPicPr>
            <p:cNvPr id="122" name="Google Shape;122;p15"/>
            <p:cNvPicPr preferRelativeResize="0"/>
            <p:nvPr/>
          </p:nvPicPr>
          <p:blipFill>
            <a:blip r:embed="rId4">
              <a:alphaModFix/>
            </a:blip>
            <a:stretch>
              <a:fillRect/>
            </a:stretch>
          </p:blipFill>
          <p:spPr>
            <a:xfrm>
              <a:off x="23564925" y="7113575"/>
              <a:ext cx="7752451" cy="10032583"/>
            </a:xfrm>
            <a:prstGeom prst="rect">
              <a:avLst/>
            </a:prstGeom>
            <a:noFill/>
            <a:ln>
              <a:noFill/>
            </a:ln>
          </p:spPr>
        </p:pic>
        <p:pic>
          <p:nvPicPr>
            <p:cNvPr id="123" name="Google Shape;123;p15"/>
            <p:cNvPicPr preferRelativeResize="0"/>
            <p:nvPr/>
          </p:nvPicPr>
          <p:blipFill>
            <a:blip r:embed="rId5">
              <a:alphaModFix/>
            </a:blip>
            <a:stretch>
              <a:fillRect/>
            </a:stretch>
          </p:blipFill>
          <p:spPr>
            <a:xfrm>
              <a:off x="23564925" y="17936400"/>
              <a:ext cx="7752450" cy="10032583"/>
            </a:xfrm>
            <a:prstGeom prst="rect">
              <a:avLst/>
            </a:prstGeom>
            <a:noFill/>
            <a:ln>
              <a:noFill/>
            </a:ln>
          </p:spPr>
        </p:pic>
        <p:sp>
          <p:nvSpPr>
            <p:cNvPr id="124" name="Google Shape;124;p15"/>
            <p:cNvSpPr txBox="1"/>
            <p:nvPr/>
          </p:nvSpPr>
          <p:spPr>
            <a:xfrm rot="-3384258">
              <a:off x="20344634" y="10471907"/>
              <a:ext cx="13641067" cy="217897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FF0000"/>
                  </a:solidFill>
                </a:rPr>
                <a:t>Example</a:t>
              </a:r>
              <a:endParaRPr sz="3600" b="1">
                <a:solidFill>
                  <a:srgbClr val="FF0000"/>
                </a:solidFill>
              </a:endParaRPr>
            </a:p>
            <a:p>
              <a:pPr marL="0" lvl="0" indent="0" algn="ctr" rtl="0">
                <a:spcBef>
                  <a:spcPts val="0"/>
                </a:spcBef>
                <a:spcAft>
                  <a:spcPts val="0"/>
                </a:spcAft>
                <a:buNone/>
              </a:pPr>
              <a:r>
                <a:rPr lang="en" sz="3600" b="1">
                  <a:solidFill>
                    <a:srgbClr val="FF0000"/>
                  </a:solidFill>
                </a:rPr>
                <a:t>Replace with Your Form 1C </a:t>
              </a:r>
              <a:endParaRPr sz="3600" b="1">
                <a:solidFill>
                  <a:srgbClr val="FF0000"/>
                </a:solidFill>
              </a:endParaRPr>
            </a:p>
            <a:p>
              <a:pPr marL="0" lvl="0" indent="0" algn="ctr" rtl="0">
                <a:spcBef>
                  <a:spcPts val="0"/>
                </a:spcBef>
                <a:spcAft>
                  <a:spcPts val="0"/>
                </a:spcAft>
                <a:buNone/>
              </a:pPr>
              <a:r>
                <a:rPr lang="en" sz="3600" b="1">
                  <a:solidFill>
                    <a:srgbClr val="FF0000"/>
                  </a:solidFill>
                </a:rPr>
                <a:t>from Scienteer (If Required)</a:t>
              </a:r>
              <a:endParaRPr sz="3600" b="1">
                <a:solidFill>
                  <a:srgbClr val="FF0000"/>
                </a:solidFill>
              </a:endParaRPr>
            </a:p>
          </p:txBody>
        </p:sp>
        <p:sp>
          <p:nvSpPr>
            <p:cNvPr id="125" name="Google Shape;125;p15"/>
            <p:cNvSpPr txBox="1"/>
            <p:nvPr/>
          </p:nvSpPr>
          <p:spPr>
            <a:xfrm rot="-3384258">
              <a:off x="20344634" y="21863194"/>
              <a:ext cx="13641067" cy="217897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FF0000"/>
                  </a:solidFill>
                </a:rPr>
                <a:t>Example</a:t>
              </a:r>
              <a:endParaRPr sz="3600" b="1">
                <a:solidFill>
                  <a:srgbClr val="FF0000"/>
                </a:solidFill>
              </a:endParaRPr>
            </a:p>
            <a:p>
              <a:pPr marL="0" lvl="0" indent="0" algn="ctr" rtl="0">
                <a:spcBef>
                  <a:spcPts val="0"/>
                </a:spcBef>
                <a:spcAft>
                  <a:spcPts val="0"/>
                </a:spcAft>
                <a:buNone/>
              </a:pPr>
              <a:r>
                <a:rPr lang="en" sz="3600" b="1">
                  <a:solidFill>
                    <a:srgbClr val="FF0000"/>
                  </a:solidFill>
                </a:rPr>
                <a:t>Replace with Your Form 1C </a:t>
              </a:r>
              <a:endParaRPr sz="3600" b="1">
                <a:solidFill>
                  <a:srgbClr val="FF0000"/>
                </a:solidFill>
              </a:endParaRPr>
            </a:p>
            <a:p>
              <a:pPr marL="0" lvl="0" indent="0" algn="ctr" rtl="0">
                <a:spcBef>
                  <a:spcPts val="0"/>
                </a:spcBef>
                <a:spcAft>
                  <a:spcPts val="0"/>
                </a:spcAft>
                <a:buNone/>
              </a:pPr>
              <a:r>
                <a:rPr lang="en" sz="3600" b="1">
                  <a:solidFill>
                    <a:srgbClr val="FF0000"/>
                  </a:solidFill>
                </a:rPr>
                <a:t>from Scienteer (If Required)</a:t>
              </a:r>
              <a:endParaRPr sz="3600" b="1">
                <a:solidFill>
                  <a:srgbClr val="FF0000"/>
                </a:solidFill>
              </a:endParaRPr>
            </a:p>
          </p:txBody>
        </p:sp>
      </p:grpSp>
      <p:grpSp>
        <p:nvGrpSpPr>
          <p:cNvPr id="126" name="Google Shape;126;p15"/>
          <p:cNvGrpSpPr/>
          <p:nvPr/>
        </p:nvGrpSpPr>
        <p:grpSpPr>
          <a:xfrm>
            <a:off x="33926267" y="5845757"/>
            <a:ext cx="9363000" cy="12568200"/>
            <a:chOff x="33926267" y="5845757"/>
            <a:chExt cx="9363000" cy="12568200"/>
          </a:xfrm>
        </p:grpSpPr>
        <p:pic>
          <p:nvPicPr>
            <p:cNvPr id="127" name="Google Shape;127;p15"/>
            <p:cNvPicPr preferRelativeResize="0"/>
            <p:nvPr/>
          </p:nvPicPr>
          <p:blipFill>
            <a:blip r:embed="rId6">
              <a:alphaModFix/>
            </a:blip>
            <a:stretch>
              <a:fillRect/>
            </a:stretch>
          </p:blipFill>
          <p:spPr>
            <a:xfrm>
              <a:off x="34597150" y="7113575"/>
              <a:ext cx="7752451" cy="10032589"/>
            </a:xfrm>
            <a:prstGeom prst="rect">
              <a:avLst/>
            </a:prstGeom>
            <a:noFill/>
            <a:ln>
              <a:noFill/>
            </a:ln>
          </p:spPr>
        </p:pic>
        <p:sp>
          <p:nvSpPr>
            <p:cNvPr id="128" name="Google Shape;128;p15"/>
            <p:cNvSpPr txBox="1"/>
            <p:nvPr/>
          </p:nvSpPr>
          <p:spPr>
            <a:xfrm rot="-3384258">
              <a:off x="31787234" y="11040369"/>
              <a:ext cx="13641067" cy="217897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FF0000"/>
                  </a:solidFill>
                </a:rPr>
                <a:t>Example</a:t>
              </a:r>
              <a:endParaRPr sz="3600" b="1">
                <a:solidFill>
                  <a:srgbClr val="FF0000"/>
                </a:solidFill>
              </a:endParaRPr>
            </a:p>
            <a:p>
              <a:pPr marL="0" lvl="0" indent="0" algn="ctr" rtl="0">
                <a:spcBef>
                  <a:spcPts val="0"/>
                </a:spcBef>
                <a:spcAft>
                  <a:spcPts val="0"/>
                </a:spcAft>
                <a:buNone/>
              </a:pPr>
              <a:r>
                <a:rPr lang="en" sz="3600" b="1">
                  <a:solidFill>
                    <a:srgbClr val="FF0000"/>
                  </a:solidFill>
                </a:rPr>
                <a:t>Replace with Your Form 7 </a:t>
              </a:r>
              <a:endParaRPr sz="3600" b="1">
                <a:solidFill>
                  <a:srgbClr val="FF0000"/>
                </a:solidFill>
              </a:endParaRPr>
            </a:p>
            <a:p>
              <a:pPr marL="0" lvl="0" indent="0" algn="ctr" rtl="0">
                <a:spcBef>
                  <a:spcPts val="0"/>
                </a:spcBef>
                <a:spcAft>
                  <a:spcPts val="0"/>
                </a:spcAft>
                <a:buNone/>
              </a:pPr>
              <a:r>
                <a:rPr lang="en" sz="3600" b="1">
                  <a:solidFill>
                    <a:srgbClr val="FF0000"/>
                  </a:solidFill>
                </a:rPr>
                <a:t>from Scienteer (If Required)</a:t>
              </a:r>
              <a:endParaRPr sz="3600" b="1">
                <a:solidFill>
                  <a:srgbClr val="FF0000"/>
                </a:solidFill>
              </a:endParaRPr>
            </a:p>
          </p:txBody>
        </p:sp>
      </p:grpSp>
      <p:grpSp>
        <p:nvGrpSpPr>
          <p:cNvPr id="129" name="Google Shape;129;p15"/>
          <p:cNvGrpSpPr/>
          <p:nvPr/>
        </p:nvGrpSpPr>
        <p:grpSpPr>
          <a:xfrm>
            <a:off x="11779492" y="5845770"/>
            <a:ext cx="9363000" cy="12568200"/>
            <a:chOff x="11779492" y="5845770"/>
            <a:chExt cx="9363000" cy="12568200"/>
          </a:xfrm>
        </p:grpSpPr>
        <p:pic>
          <p:nvPicPr>
            <p:cNvPr id="130" name="Google Shape;130;p15"/>
            <p:cNvPicPr preferRelativeResize="0"/>
            <p:nvPr/>
          </p:nvPicPr>
          <p:blipFill>
            <a:blip r:embed="rId7">
              <a:alphaModFix/>
            </a:blip>
            <a:stretch>
              <a:fillRect/>
            </a:stretch>
          </p:blipFill>
          <p:spPr>
            <a:xfrm>
              <a:off x="12591150" y="7320825"/>
              <a:ext cx="7739700" cy="10016049"/>
            </a:xfrm>
            <a:prstGeom prst="rect">
              <a:avLst/>
            </a:prstGeom>
            <a:noFill/>
            <a:ln>
              <a:noFill/>
            </a:ln>
          </p:spPr>
        </p:pic>
        <p:sp>
          <p:nvSpPr>
            <p:cNvPr id="131" name="Google Shape;131;p15"/>
            <p:cNvSpPr txBox="1"/>
            <p:nvPr/>
          </p:nvSpPr>
          <p:spPr>
            <a:xfrm rot="-3384258">
              <a:off x="9640459" y="11040382"/>
              <a:ext cx="13641067" cy="217897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FF0000"/>
                  </a:solidFill>
                </a:rPr>
                <a:t>Example</a:t>
              </a:r>
              <a:endParaRPr sz="3600" b="1">
                <a:solidFill>
                  <a:srgbClr val="FF0000"/>
                </a:solidFill>
              </a:endParaRPr>
            </a:p>
            <a:p>
              <a:pPr marL="0" lvl="0" indent="0" algn="ctr" rtl="0">
                <a:spcBef>
                  <a:spcPts val="0"/>
                </a:spcBef>
                <a:spcAft>
                  <a:spcPts val="0"/>
                </a:spcAft>
                <a:buNone/>
              </a:pPr>
              <a:r>
                <a:rPr lang="en" sz="3600" b="1">
                  <a:solidFill>
                    <a:srgbClr val="FF0000"/>
                  </a:solidFill>
                </a:rPr>
                <a:t>Replace with Your Abstract from Scienteer</a:t>
              </a:r>
              <a:endParaRPr sz="3600" b="1">
                <a:solidFill>
                  <a:srgbClr val="FF0000"/>
                </a:solidFill>
              </a:endParaRPr>
            </a:p>
            <a:p>
              <a:pPr marL="0" lvl="0" indent="0" algn="ctr" rtl="0">
                <a:spcBef>
                  <a:spcPts val="0"/>
                </a:spcBef>
                <a:spcAft>
                  <a:spcPts val="0"/>
                </a:spcAft>
                <a:buNone/>
              </a:pPr>
              <a:r>
                <a:rPr lang="en" sz="3600" b="1">
                  <a:solidFill>
                    <a:srgbClr val="FF0000"/>
                  </a:solidFill>
                </a:rPr>
                <a:t>with the Official Seal</a:t>
              </a:r>
              <a:endParaRPr sz="3600" b="1">
                <a:solidFill>
                  <a:srgbClr val="FF0000"/>
                </a:solidFill>
              </a:endParaRPr>
            </a:p>
          </p:txBody>
        </p: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868</Words>
  <Application>Microsoft Office PowerPoint</Application>
  <PresentationFormat>Custom</PresentationFormat>
  <Paragraphs>98</Paragraphs>
  <Slides>3</Slides>
  <Notes>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vt:i4>
      </vt:variant>
    </vt:vector>
  </HeadingPairs>
  <TitlesOfParts>
    <vt:vector size="5" baseType="lpstr">
      <vt:lpstr>Arial</vt:lpstr>
      <vt:lpstr>Simple Light</vt:lpstr>
      <vt:lpstr>PowerPoint Presentation</vt:lpstr>
      <vt:lpstr>Extra Slide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Janie Marino</cp:lastModifiedBy>
  <cp:revision>1</cp:revision>
  <dcterms:modified xsi:type="dcterms:W3CDTF">2020-10-02T16:35:20Z</dcterms:modified>
</cp:coreProperties>
</file>